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sldIdLst>
    <p:sldId id="257" r:id="rId6"/>
    <p:sldId id="258" r:id="rId7"/>
    <p:sldId id="909" r:id="rId8"/>
    <p:sldId id="910" r:id="rId9"/>
    <p:sldId id="911" r:id="rId10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255" userDrawn="1">
          <p15:clr>
            <a:srgbClr val="A4A3A4"/>
          </p15:clr>
        </p15:guide>
        <p15:guide id="3" pos="105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EB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14" autoAdjust="0"/>
    <p:restoredTop sz="94660"/>
  </p:normalViewPr>
  <p:slideViewPr>
    <p:cSldViewPr snapToGrid="0" showGuides="1">
      <p:cViewPr varScale="1">
        <p:scale>
          <a:sx n="96" d="100"/>
          <a:sy n="96" d="100"/>
        </p:scale>
        <p:origin x="114" y="402"/>
      </p:cViewPr>
      <p:guideLst>
        <p:guide orient="horz" pos="2160"/>
        <p:guide pos="1255"/>
        <p:guide pos="105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a Sundqvist (Sandström)" userId="fd12c3fa-49da-4d1d-a765-2112c7e1de41" providerId="ADAL" clId="{17D503CC-D088-4A4A-9F2E-9E7AD2C6510C}"/>
    <pc:docChg chg="undo custSel modSld">
      <pc:chgData name="Christina Sundqvist (Sandström)" userId="fd12c3fa-49da-4d1d-a765-2112c7e1de41" providerId="ADAL" clId="{17D503CC-D088-4A4A-9F2E-9E7AD2C6510C}" dt="2020-01-21T15:38:34.483" v="893" actId="1076"/>
      <pc:docMkLst>
        <pc:docMk/>
      </pc:docMkLst>
      <pc:sldChg chg="addSp delSp modSp">
        <pc:chgData name="Christina Sundqvist (Sandström)" userId="fd12c3fa-49da-4d1d-a765-2112c7e1de41" providerId="ADAL" clId="{17D503CC-D088-4A4A-9F2E-9E7AD2C6510C}" dt="2020-01-21T12:37:20.717" v="138" actId="113"/>
        <pc:sldMkLst>
          <pc:docMk/>
          <pc:sldMk cId="3618915831" sldId="257"/>
        </pc:sldMkLst>
        <pc:spChg chg="del">
          <ac:chgData name="Christina Sundqvist (Sandström)" userId="fd12c3fa-49da-4d1d-a765-2112c7e1de41" providerId="ADAL" clId="{17D503CC-D088-4A4A-9F2E-9E7AD2C6510C}" dt="2020-01-20T13:40:32.991" v="49" actId="478"/>
          <ac:spMkLst>
            <pc:docMk/>
            <pc:sldMk cId="3618915831" sldId="257"/>
            <ac:spMk id="3" creationId="{49924D11-3B27-4F9C-B478-6EA133E0F6C7}"/>
          </ac:spMkLst>
        </pc:spChg>
        <pc:spChg chg="mod">
          <ac:chgData name="Christina Sundqvist (Sandström)" userId="fd12c3fa-49da-4d1d-a765-2112c7e1de41" providerId="ADAL" clId="{17D503CC-D088-4A4A-9F2E-9E7AD2C6510C}" dt="2020-01-21T12:36:11.377" v="126" actId="113"/>
          <ac:spMkLst>
            <pc:docMk/>
            <pc:sldMk cId="3618915831" sldId="257"/>
            <ac:spMk id="5" creationId="{DCF5693D-080C-4700-A85C-BFC528C8A940}"/>
          </ac:spMkLst>
        </pc:spChg>
        <pc:spChg chg="mod">
          <ac:chgData name="Christina Sundqvist (Sandström)" userId="fd12c3fa-49da-4d1d-a765-2112c7e1de41" providerId="ADAL" clId="{17D503CC-D088-4A4A-9F2E-9E7AD2C6510C}" dt="2020-01-21T12:37:20.717" v="138" actId="113"/>
          <ac:spMkLst>
            <pc:docMk/>
            <pc:sldMk cId="3618915831" sldId="257"/>
            <ac:spMk id="9" creationId="{38900C7F-3D59-4332-9496-7AC521DAE2D8}"/>
          </ac:spMkLst>
        </pc:spChg>
        <pc:spChg chg="del mod">
          <ac:chgData name="Christina Sundqvist (Sandström)" userId="fd12c3fa-49da-4d1d-a765-2112c7e1de41" providerId="ADAL" clId="{17D503CC-D088-4A4A-9F2E-9E7AD2C6510C}" dt="2020-01-20T13:09:52.741" v="13" actId="478"/>
          <ac:spMkLst>
            <pc:docMk/>
            <pc:sldMk cId="3618915831" sldId="257"/>
            <ac:spMk id="11" creationId="{F6676995-2A27-4C03-8367-2E741DB3024E}"/>
          </ac:spMkLst>
        </pc:spChg>
        <pc:spChg chg="add mod">
          <ac:chgData name="Christina Sundqvist (Sandström)" userId="fd12c3fa-49da-4d1d-a765-2112c7e1de41" providerId="ADAL" clId="{17D503CC-D088-4A4A-9F2E-9E7AD2C6510C}" dt="2020-01-20T13:09:58.180" v="15" actId="1076"/>
          <ac:spMkLst>
            <pc:docMk/>
            <pc:sldMk cId="3618915831" sldId="257"/>
            <ac:spMk id="13" creationId="{D49F5E0C-84F3-4458-B5A3-A6B7DF6EB91A}"/>
          </ac:spMkLst>
        </pc:spChg>
      </pc:sldChg>
      <pc:sldChg chg="delSp modSp">
        <pc:chgData name="Christina Sundqvist (Sandström)" userId="fd12c3fa-49da-4d1d-a765-2112c7e1de41" providerId="ADAL" clId="{17D503CC-D088-4A4A-9F2E-9E7AD2C6510C}" dt="2020-01-21T12:37:40.292" v="146" actId="113"/>
        <pc:sldMkLst>
          <pc:docMk/>
          <pc:sldMk cId="2312402818" sldId="258"/>
        </pc:sldMkLst>
        <pc:spChg chg="mod">
          <ac:chgData name="Christina Sundqvist (Sandström)" userId="fd12c3fa-49da-4d1d-a765-2112c7e1de41" providerId="ADAL" clId="{17D503CC-D088-4A4A-9F2E-9E7AD2C6510C}" dt="2020-01-21T12:36:55.384" v="127" actId="113"/>
          <ac:spMkLst>
            <pc:docMk/>
            <pc:sldMk cId="2312402818" sldId="258"/>
            <ac:spMk id="5" creationId="{6AE0AEB4-686B-4627-93B7-D8C69004CEB7}"/>
          </ac:spMkLst>
        </pc:spChg>
        <pc:spChg chg="mod">
          <ac:chgData name="Christina Sundqvist (Sandström)" userId="fd12c3fa-49da-4d1d-a765-2112c7e1de41" providerId="ADAL" clId="{17D503CC-D088-4A4A-9F2E-9E7AD2C6510C}" dt="2020-01-20T13:09:43.454" v="12" actId="1038"/>
          <ac:spMkLst>
            <pc:docMk/>
            <pc:sldMk cId="2312402818" sldId="258"/>
            <ac:spMk id="9" creationId="{1B659D95-2662-497F-A3B1-403026AA3932}"/>
          </ac:spMkLst>
        </pc:spChg>
        <pc:spChg chg="mod">
          <ac:chgData name="Christina Sundqvist (Sandström)" userId="fd12c3fa-49da-4d1d-a765-2112c7e1de41" providerId="ADAL" clId="{17D503CC-D088-4A4A-9F2E-9E7AD2C6510C}" dt="2020-01-21T12:37:40.292" v="146" actId="113"/>
          <ac:spMkLst>
            <pc:docMk/>
            <pc:sldMk cId="2312402818" sldId="258"/>
            <ac:spMk id="10" creationId="{B7B5A6A4-532F-462C-9130-CA8A0062359C}"/>
          </ac:spMkLst>
        </pc:spChg>
        <pc:spChg chg="del">
          <ac:chgData name="Christina Sundqvist (Sandström)" userId="fd12c3fa-49da-4d1d-a765-2112c7e1de41" providerId="ADAL" clId="{17D503CC-D088-4A4A-9F2E-9E7AD2C6510C}" dt="2020-01-20T13:18:51.242" v="47" actId="478"/>
          <ac:spMkLst>
            <pc:docMk/>
            <pc:sldMk cId="2312402818" sldId="258"/>
            <ac:spMk id="11" creationId="{B97EF1E9-12E2-4F98-867C-36DF811F6EA7}"/>
          </ac:spMkLst>
        </pc:spChg>
      </pc:sldChg>
      <pc:sldChg chg="addSp delSp modSp">
        <pc:chgData name="Christina Sundqvist (Sandström)" userId="fd12c3fa-49da-4d1d-a765-2112c7e1de41" providerId="ADAL" clId="{17D503CC-D088-4A4A-9F2E-9E7AD2C6510C}" dt="2020-01-21T12:38:03.586" v="155" actId="113"/>
        <pc:sldMkLst>
          <pc:docMk/>
          <pc:sldMk cId="1016427920" sldId="909"/>
        </pc:sldMkLst>
        <pc:spChg chg="mod">
          <ac:chgData name="Christina Sundqvist (Sandström)" userId="fd12c3fa-49da-4d1d-a765-2112c7e1de41" providerId="ADAL" clId="{17D503CC-D088-4A4A-9F2E-9E7AD2C6510C}" dt="2020-01-21T12:38:03.586" v="155" actId="113"/>
          <ac:spMkLst>
            <pc:docMk/>
            <pc:sldMk cId="1016427920" sldId="909"/>
            <ac:spMk id="5" creationId="{6AE0AEB4-686B-4627-93B7-D8C69004CEB7}"/>
          </ac:spMkLst>
        </pc:spChg>
        <pc:spChg chg="del">
          <ac:chgData name="Christina Sundqvist (Sandström)" userId="fd12c3fa-49da-4d1d-a765-2112c7e1de41" providerId="ADAL" clId="{17D503CC-D088-4A4A-9F2E-9E7AD2C6510C}" dt="2020-01-20T13:10:38.522" v="16" actId="478"/>
          <ac:spMkLst>
            <pc:docMk/>
            <pc:sldMk cId="1016427920" sldId="909"/>
            <ac:spMk id="9" creationId="{1B659D95-2662-497F-A3B1-403026AA3932}"/>
          </ac:spMkLst>
        </pc:spChg>
        <pc:spChg chg="mod">
          <ac:chgData name="Christina Sundqvist (Sandström)" userId="fd12c3fa-49da-4d1d-a765-2112c7e1de41" providerId="ADAL" clId="{17D503CC-D088-4A4A-9F2E-9E7AD2C6510C}" dt="2020-01-21T12:37:56.769" v="154" actId="113"/>
          <ac:spMkLst>
            <pc:docMk/>
            <pc:sldMk cId="1016427920" sldId="909"/>
            <ac:spMk id="10" creationId="{B7B5A6A4-532F-462C-9130-CA8A0062359C}"/>
          </ac:spMkLst>
        </pc:spChg>
        <pc:spChg chg="del">
          <ac:chgData name="Christina Sundqvist (Sandström)" userId="fd12c3fa-49da-4d1d-a765-2112c7e1de41" providerId="ADAL" clId="{17D503CC-D088-4A4A-9F2E-9E7AD2C6510C}" dt="2020-01-20T13:18:46.827" v="46" actId="478"/>
          <ac:spMkLst>
            <pc:docMk/>
            <pc:sldMk cId="1016427920" sldId="909"/>
            <ac:spMk id="12" creationId="{1409F225-4CC3-45B3-9A33-851CFA35BE08}"/>
          </ac:spMkLst>
        </pc:spChg>
        <pc:spChg chg="add">
          <ac:chgData name="Christina Sundqvist (Sandström)" userId="fd12c3fa-49da-4d1d-a765-2112c7e1de41" providerId="ADAL" clId="{17D503CC-D088-4A4A-9F2E-9E7AD2C6510C}" dt="2020-01-20T13:10:39.528" v="17"/>
          <ac:spMkLst>
            <pc:docMk/>
            <pc:sldMk cId="1016427920" sldId="909"/>
            <ac:spMk id="13" creationId="{BA6C5794-D9BB-4DC5-9963-E8FC54E81B8A}"/>
          </ac:spMkLst>
        </pc:spChg>
      </pc:sldChg>
      <pc:sldChg chg="addSp delSp modSp">
        <pc:chgData name="Christina Sundqvist (Sandström)" userId="fd12c3fa-49da-4d1d-a765-2112c7e1de41" providerId="ADAL" clId="{17D503CC-D088-4A4A-9F2E-9E7AD2C6510C}" dt="2020-01-21T15:37:57.835" v="888" actId="1076"/>
        <pc:sldMkLst>
          <pc:docMk/>
          <pc:sldMk cId="1175814407" sldId="910"/>
        </pc:sldMkLst>
        <pc:spChg chg="add mod">
          <ac:chgData name="Christina Sundqvist (Sandström)" userId="fd12c3fa-49da-4d1d-a765-2112c7e1de41" providerId="ADAL" clId="{17D503CC-D088-4A4A-9F2E-9E7AD2C6510C}" dt="2020-01-21T15:34:28.087" v="747" actId="1076"/>
          <ac:spMkLst>
            <pc:docMk/>
            <pc:sldMk cId="1175814407" sldId="910"/>
            <ac:spMk id="2" creationId="{D0400693-4674-491D-8C03-C81F56A3CBCC}"/>
          </ac:spMkLst>
        </pc:spChg>
        <pc:spChg chg="add mod">
          <ac:chgData name="Christina Sundqvist (Sandström)" userId="fd12c3fa-49da-4d1d-a765-2112c7e1de41" providerId="ADAL" clId="{17D503CC-D088-4A4A-9F2E-9E7AD2C6510C}" dt="2020-01-21T15:34:28.087" v="747" actId="1076"/>
          <ac:spMkLst>
            <pc:docMk/>
            <pc:sldMk cId="1175814407" sldId="910"/>
            <ac:spMk id="3" creationId="{BAF379D2-784B-4592-950A-8C38F38E3CE1}"/>
          </ac:spMkLst>
        </pc:spChg>
        <pc:spChg chg="del mod">
          <ac:chgData name="Christina Sundqvist (Sandström)" userId="fd12c3fa-49da-4d1d-a765-2112c7e1de41" providerId="ADAL" clId="{17D503CC-D088-4A4A-9F2E-9E7AD2C6510C}" dt="2020-01-21T13:17:24.400" v="648" actId="478"/>
          <ac:spMkLst>
            <pc:docMk/>
            <pc:sldMk cId="1175814407" sldId="910"/>
            <ac:spMk id="5" creationId="{33E70CF8-66AE-4CB5-B194-750AE57F1793}"/>
          </ac:spMkLst>
        </pc:spChg>
        <pc:spChg chg="del">
          <ac:chgData name="Christina Sundqvist (Sandström)" userId="fd12c3fa-49da-4d1d-a765-2112c7e1de41" providerId="ADAL" clId="{17D503CC-D088-4A4A-9F2E-9E7AD2C6510C}" dt="2020-01-21T13:17:24.400" v="648" actId="478"/>
          <ac:spMkLst>
            <pc:docMk/>
            <pc:sldMk cId="1175814407" sldId="910"/>
            <ac:spMk id="6" creationId="{D6815E9A-7472-40A4-9E19-6B92F36A97E3}"/>
          </ac:spMkLst>
        </pc:spChg>
        <pc:spChg chg="del">
          <ac:chgData name="Christina Sundqvist (Sandström)" userId="fd12c3fa-49da-4d1d-a765-2112c7e1de41" providerId="ADAL" clId="{17D503CC-D088-4A4A-9F2E-9E7AD2C6510C}" dt="2020-01-21T13:17:24.400" v="648" actId="478"/>
          <ac:spMkLst>
            <pc:docMk/>
            <pc:sldMk cId="1175814407" sldId="910"/>
            <ac:spMk id="7" creationId="{7BF9D087-78E9-4155-9563-21A1F37F9CB2}"/>
          </ac:spMkLst>
        </pc:spChg>
        <pc:spChg chg="del">
          <ac:chgData name="Christina Sundqvist (Sandström)" userId="fd12c3fa-49da-4d1d-a765-2112c7e1de41" providerId="ADAL" clId="{17D503CC-D088-4A4A-9F2E-9E7AD2C6510C}" dt="2020-01-21T13:17:24.400" v="648" actId="478"/>
          <ac:spMkLst>
            <pc:docMk/>
            <pc:sldMk cId="1175814407" sldId="910"/>
            <ac:spMk id="8" creationId="{ED9743D9-594C-4F64-B2FE-8C6167474B21}"/>
          </ac:spMkLst>
        </pc:spChg>
        <pc:spChg chg="add del mod">
          <ac:chgData name="Christina Sundqvist (Sandström)" userId="fd12c3fa-49da-4d1d-a765-2112c7e1de41" providerId="ADAL" clId="{17D503CC-D088-4A4A-9F2E-9E7AD2C6510C}" dt="2020-01-21T15:35:26.325" v="754" actId="478"/>
          <ac:spMkLst>
            <pc:docMk/>
            <pc:sldMk cId="1175814407" sldId="910"/>
            <ac:spMk id="9" creationId="{A9AC7B04-5159-469F-B7C8-EAB618A442E4}"/>
          </ac:spMkLst>
        </pc:spChg>
        <pc:spChg chg="del">
          <ac:chgData name="Christina Sundqvist (Sandström)" userId="fd12c3fa-49da-4d1d-a765-2112c7e1de41" providerId="ADAL" clId="{17D503CC-D088-4A4A-9F2E-9E7AD2C6510C}" dt="2020-01-20T13:18:42.208" v="45" actId="478"/>
          <ac:spMkLst>
            <pc:docMk/>
            <pc:sldMk cId="1175814407" sldId="910"/>
            <ac:spMk id="9" creationId="{FC4745AD-E747-43FB-8178-554D93C05EDE}"/>
          </ac:spMkLst>
        </pc:spChg>
        <pc:spChg chg="add del mod">
          <ac:chgData name="Christina Sundqvist (Sandström)" userId="fd12c3fa-49da-4d1d-a765-2112c7e1de41" providerId="ADAL" clId="{17D503CC-D088-4A4A-9F2E-9E7AD2C6510C}" dt="2020-01-21T15:35:26.325" v="754" actId="478"/>
          <ac:spMkLst>
            <pc:docMk/>
            <pc:sldMk cId="1175814407" sldId="910"/>
            <ac:spMk id="10" creationId="{E73C4AFB-6071-421C-8C1F-D56D5BB4B909}"/>
          </ac:spMkLst>
        </pc:spChg>
        <pc:spChg chg="del">
          <ac:chgData name="Christina Sundqvist (Sandström)" userId="fd12c3fa-49da-4d1d-a765-2112c7e1de41" providerId="ADAL" clId="{17D503CC-D088-4A4A-9F2E-9E7AD2C6510C}" dt="2020-01-20T13:10:55.166" v="18" actId="478"/>
          <ac:spMkLst>
            <pc:docMk/>
            <pc:sldMk cId="1175814407" sldId="910"/>
            <ac:spMk id="10" creationId="{E8AF279E-C928-41AF-8F2F-8CD1B2B1E446}"/>
          </ac:spMkLst>
        </pc:spChg>
        <pc:spChg chg="mod">
          <ac:chgData name="Christina Sundqvist (Sandström)" userId="fd12c3fa-49da-4d1d-a765-2112c7e1de41" providerId="ADAL" clId="{17D503CC-D088-4A4A-9F2E-9E7AD2C6510C}" dt="2020-01-21T13:18:38.984" v="698" actId="6549"/>
          <ac:spMkLst>
            <pc:docMk/>
            <pc:sldMk cId="1175814407" sldId="910"/>
            <ac:spMk id="11" creationId="{4A5CE757-A2F2-4EC0-8DD5-6E62547A72AE}"/>
          </ac:spMkLst>
        </pc:spChg>
        <pc:spChg chg="add del mod">
          <ac:chgData name="Christina Sundqvist (Sandström)" userId="fd12c3fa-49da-4d1d-a765-2112c7e1de41" providerId="ADAL" clId="{17D503CC-D088-4A4A-9F2E-9E7AD2C6510C}" dt="2020-01-21T13:17:24.400" v="648" actId="478"/>
          <ac:spMkLst>
            <pc:docMk/>
            <pc:sldMk cId="1175814407" sldId="910"/>
            <ac:spMk id="12" creationId="{6A93FDDF-0C2D-482D-95B9-F54C868F80E1}"/>
          </ac:spMkLst>
        </pc:spChg>
        <pc:spChg chg="add del mod">
          <ac:chgData name="Christina Sundqvist (Sandström)" userId="fd12c3fa-49da-4d1d-a765-2112c7e1de41" providerId="ADAL" clId="{17D503CC-D088-4A4A-9F2E-9E7AD2C6510C}" dt="2020-01-21T15:35:26.325" v="754" actId="478"/>
          <ac:spMkLst>
            <pc:docMk/>
            <pc:sldMk cId="1175814407" sldId="910"/>
            <ac:spMk id="13" creationId="{BE804B75-35A4-48EF-8BF1-AD6952BA73A5}"/>
          </ac:spMkLst>
        </pc:spChg>
        <pc:spChg chg="add del mod">
          <ac:chgData name="Christina Sundqvist (Sandström)" userId="fd12c3fa-49da-4d1d-a765-2112c7e1de41" providerId="ADAL" clId="{17D503CC-D088-4A4A-9F2E-9E7AD2C6510C}" dt="2020-01-21T15:35:26.325" v="754" actId="478"/>
          <ac:spMkLst>
            <pc:docMk/>
            <pc:sldMk cId="1175814407" sldId="910"/>
            <ac:spMk id="14" creationId="{976E836C-F777-4AB8-AEDC-B10D58819F49}"/>
          </ac:spMkLst>
        </pc:spChg>
        <pc:spChg chg="add mod">
          <ac:chgData name="Christina Sundqvist (Sandström)" userId="fd12c3fa-49da-4d1d-a765-2112c7e1de41" providerId="ADAL" clId="{17D503CC-D088-4A4A-9F2E-9E7AD2C6510C}" dt="2020-01-21T15:34:28.087" v="747" actId="1076"/>
          <ac:spMkLst>
            <pc:docMk/>
            <pc:sldMk cId="1175814407" sldId="910"/>
            <ac:spMk id="15" creationId="{1E7DF3A5-405D-4A95-B568-469D53EC7CCD}"/>
          </ac:spMkLst>
        </pc:spChg>
        <pc:spChg chg="add del mod">
          <ac:chgData name="Christina Sundqvist (Sandström)" userId="fd12c3fa-49da-4d1d-a765-2112c7e1de41" providerId="ADAL" clId="{17D503CC-D088-4A4A-9F2E-9E7AD2C6510C}" dt="2020-01-21T15:35:26.325" v="754" actId="478"/>
          <ac:spMkLst>
            <pc:docMk/>
            <pc:sldMk cId="1175814407" sldId="910"/>
            <ac:spMk id="16" creationId="{27E1F240-BA72-4FB9-9B9E-B65F3D51300C}"/>
          </ac:spMkLst>
        </pc:spChg>
        <pc:spChg chg="add del mod">
          <ac:chgData name="Christina Sundqvist (Sandström)" userId="fd12c3fa-49da-4d1d-a765-2112c7e1de41" providerId="ADAL" clId="{17D503CC-D088-4A4A-9F2E-9E7AD2C6510C}" dt="2020-01-21T15:34:19.276" v="745" actId="478"/>
          <ac:spMkLst>
            <pc:docMk/>
            <pc:sldMk cId="1175814407" sldId="910"/>
            <ac:spMk id="17" creationId="{2A179452-4B68-4A63-BA8F-12FD3ABC6CCC}"/>
          </ac:spMkLst>
        </pc:spChg>
        <pc:spChg chg="add del mod">
          <ac:chgData name="Christina Sundqvist (Sandström)" userId="fd12c3fa-49da-4d1d-a765-2112c7e1de41" providerId="ADAL" clId="{17D503CC-D088-4A4A-9F2E-9E7AD2C6510C}" dt="2020-01-21T15:34:19.276" v="745" actId="478"/>
          <ac:spMkLst>
            <pc:docMk/>
            <pc:sldMk cId="1175814407" sldId="910"/>
            <ac:spMk id="18" creationId="{9FC18044-4C6A-4FDB-ACA7-CEB6D9243FAF}"/>
          </ac:spMkLst>
        </pc:spChg>
        <pc:spChg chg="add del mod">
          <ac:chgData name="Christina Sundqvist (Sandström)" userId="fd12c3fa-49da-4d1d-a765-2112c7e1de41" providerId="ADAL" clId="{17D503CC-D088-4A4A-9F2E-9E7AD2C6510C}" dt="2020-01-21T15:34:19.276" v="745" actId="478"/>
          <ac:spMkLst>
            <pc:docMk/>
            <pc:sldMk cId="1175814407" sldId="910"/>
            <ac:spMk id="19" creationId="{57792C0C-014A-4175-A993-A60B0B0386B5}"/>
          </ac:spMkLst>
        </pc:spChg>
        <pc:spChg chg="add del mod">
          <ac:chgData name="Christina Sundqvist (Sandström)" userId="fd12c3fa-49da-4d1d-a765-2112c7e1de41" providerId="ADAL" clId="{17D503CC-D088-4A4A-9F2E-9E7AD2C6510C}" dt="2020-01-21T15:34:22.286" v="746" actId="478"/>
          <ac:spMkLst>
            <pc:docMk/>
            <pc:sldMk cId="1175814407" sldId="910"/>
            <ac:spMk id="20" creationId="{6B362EB3-38E2-4C5E-B405-1DC977829B2B}"/>
          </ac:spMkLst>
        </pc:spChg>
        <pc:spChg chg="add del mod">
          <ac:chgData name="Christina Sundqvist (Sandström)" userId="fd12c3fa-49da-4d1d-a765-2112c7e1de41" providerId="ADAL" clId="{17D503CC-D088-4A4A-9F2E-9E7AD2C6510C}" dt="2020-01-21T15:34:19.276" v="745" actId="478"/>
          <ac:spMkLst>
            <pc:docMk/>
            <pc:sldMk cId="1175814407" sldId="910"/>
            <ac:spMk id="21" creationId="{AF22CEEE-C34F-4F8D-BF6D-9ACB181A7DC7}"/>
          </ac:spMkLst>
        </pc:spChg>
        <pc:spChg chg="add mod">
          <ac:chgData name="Christina Sundqvist (Sandström)" userId="fd12c3fa-49da-4d1d-a765-2112c7e1de41" providerId="ADAL" clId="{17D503CC-D088-4A4A-9F2E-9E7AD2C6510C}" dt="2020-01-21T15:36:47.722" v="856" actId="1076"/>
          <ac:spMkLst>
            <pc:docMk/>
            <pc:sldMk cId="1175814407" sldId="910"/>
            <ac:spMk id="22" creationId="{4C70BA93-DE64-4A75-9477-18A3D2077FEA}"/>
          </ac:spMkLst>
        </pc:spChg>
        <pc:spChg chg="add mod">
          <ac:chgData name="Christina Sundqvist (Sandström)" userId="fd12c3fa-49da-4d1d-a765-2112c7e1de41" providerId="ADAL" clId="{17D503CC-D088-4A4A-9F2E-9E7AD2C6510C}" dt="2020-01-21T15:34:28.087" v="747" actId="1076"/>
          <ac:spMkLst>
            <pc:docMk/>
            <pc:sldMk cId="1175814407" sldId="910"/>
            <ac:spMk id="23" creationId="{48C7F1BD-0E78-4A03-AA95-EE43F201D1C6}"/>
          </ac:spMkLst>
        </pc:spChg>
        <pc:spChg chg="add mod">
          <ac:chgData name="Christina Sundqvist (Sandström)" userId="fd12c3fa-49da-4d1d-a765-2112c7e1de41" providerId="ADAL" clId="{17D503CC-D088-4A4A-9F2E-9E7AD2C6510C}" dt="2020-01-21T15:34:28.087" v="747" actId="1076"/>
          <ac:spMkLst>
            <pc:docMk/>
            <pc:sldMk cId="1175814407" sldId="910"/>
            <ac:spMk id="24" creationId="{766780DA-D49B-4235-97A8-3A0F691DAC0D}"/>
          </ac:spMkLst>
        </pc:spChg>
        <pc:spChg chg="add mod">
          <ac:chgData name="Christina Sundqvist (Sandström)" userId="fd12c3fa-49da-4d1d-a765-2112c7e1de41" providerId="ADAL" clId="{17D503CC-D088-4A4A-9F2E-9E7AD2C6510C}" dt="2020-01-21T15:36:43.163" v="855" actId="1076"/>
          <ac:spMkLst>
            <pc:docMk/>
            <pc:sldMk cId="1175814407" sldId="910"/>
            <ac:spMk id="25" creationId="{BA8D8348-4D6D-4F8D-A0FB-0945A12654BC}"/>
          </ac:spMkLst>
        </pc:spChg>
        <pc:spChg chg="add mod">
          <ac:chgData name="Christina Sundqvist (Sandström)" userId="fd12c3fa-49da-4d1d-a765-2112c7e1de41" providerId="ADAL" clId="{17D503CC-D088-4A4A-9F2E-9E7AD2C6510C}" dt="2020-01-21T15:36:43.163" v="855" actId="1076"/>
          <ac:spMkLst>
            <pc:docMk/>
            <pc:sldMk cId="1175814407" sldId="910"/>
            <ac:spMk id="26" creationId="{1F629C6B-142A-47F4-B342-8E4AEBBEA93E}"/>
          </ac:spMkLst>
        </pc:spChg>
        <pc:spChg chg="add mod">
          <ac:chgData name="Christina Sundqvist (Sandström)" userId="fd12c3fa-49da-4d1d-a765-2112c7e1de41" providerId="ADAL" clId="{17D503CC-D088-4A4A-9F2E-9E7AD2C6510C}" dt="2020-01-21T15:37:02.165" v="860" actId="20577"/>
          <ac:spMkLst>
            <pc:docMk/>
            <pc:sldMk cId="1175814407" sldId="910"/>
            <ac:spMk id="27" creationId="{897DAEA5-D233-4B3C-80F8-801B6BF8734D}"/>
          </ac:spMkLst>
        </pc:spChg>
        <pc:spChg chg="add mod">
          <ac:chgData name="Christina Sundqvist (Sandström)" userId="fd12c3fa-49da-4d1d-a765-2112c7e1de41" providerId="ADAL" clId="{17D503CC-D088-4A4A-9F2E-9E7AD2C6510C}" dt="2020-01-21T15:36:43.163" v="855" actId="1076"/>
          <ac:spMkLst>
            <pc:docMk/>
            <pc:sldMk cId="1175814407" sldId="910"/>
            <ac:spMk id="28" creationId="{CF6DCE64-DE0F-47B9-B421-4B5D149D1A29}"/>
          </ac:spMkLst>
        </pc:spChg>
        <pc:spChg chg="add mod">
          <ac:chgData name="Christina Sundqvist (Sandström)" userId="fd12c3fa-49da-4d1d-a765-2112c7e1de41" providerId="ADAL" clId="{17D503CC-D088-4A4A-9F2E-9E7AD2C6510C}" dt="2020-01-21T15:36:43.163" v="855" actId="1076"/>
          <ac:spMkLst>
            <pc:docMk/>
            <pc:sldMk cId="1175814407" sldId="910"/>
            <ac:spMk id="29" creationId="{08C6F09A-D922-4C19-ABFE-7FA40DC44748}"/>
          </ac:spMkLst>
        </pc:spChg>
        <pc:spChg chg="add del mod">
          <ac:chgData name="Christina Sundqvist (Sandström)" userId="fd12c3fa-49da-4d1d-a765-2112c7e1de41" providerId="ADAL" clId="{17D503CC-D088-4A4A-9F2E-9E7AD2C6510C}" dt="2020-01-21T15:36:36.360" v="854" actId="478"/>
          <ac:spMkLst>
            <pc:docMk/>
            <pc:sldMk cId="1175814407" sldId="910"/>
            <ac:spMk id="30" creationId="{CCC22D2B-8F64-45ED-A9AD-B153CC4F9005}"/>
          </ac:spMkLst>
        </pc:spChg>
        <pc:spChg chg="add del mod">
          <ac:chgData name="Christina Sundqvist (Sandström)" userId="fd12c3fa-49da-4d1d-a765-2112c7e1de41" providerId="ADAL" clId="{17D503CC-D088-4A4A-9F2E-9E7AD2C6510C}" dt="2020-01-21T15:36:36.360" v="854" actId="478"/>
          <ac:spMkLst>
            <pc:docMk/>
            <pc:sldMk cId="1175814407" sldId="910"/>
            <ac:spMk id="31" creationId="{E0BAA3B1-4D2F-4504-A4ED-3C69B31DFFF8}"/>
          </ac:spMkLst>
        </pc:spChg>
        <pc:spChg chg="add del mod">
          <ac:chgData name="Christina Sundqvist (Sandström)" userId="fd12c3fa-49da-4d1d-a765-2112c7e1de41" providerId="ADAL" clId="{17D503CC-D088-4A4A-9F2E-9E7AD2C6510C}" dt="2020-01-21T15:36:36.360" v="854" actId="478"/>
          <ac:spMkLst>
            <pc:docMk/>
            <pc:sldMk cId="1175814407" sldId="910"/>
            <ac:spMk id="32" creationId="{E7CCFCAA-E018-4D12-B60C-074D4C8350E4}"/>
          </ac:spMkLst>
        </pc:spChg>
        <pc:spChg chg="add del mod">
          <ac:chgData name="Christina Sundqvist (Sandström)" userId="fd12c3fa-49da-4d1d-a765-2112c7e1de41" providerId="ADAL" clId="{17D503CC-D088-4A4A-9F2E-9E7AD2C6510C}" dt="2020-01-21T15:36:36.360" v="854" actId="478"/>
          <ac:spMkLst>
            <pc:docMk/>
            <pc:sldMk cId="1175814407" sldId="910"/>
            <ac:spMk id="33" creationId="{0C66DAB3-909A-40C0-9978-10855632B057}"/>
          </ac:spMkLst>
        </pc:spChg>
        <pc:spChg chg="add del mod">
          <ac:chgData name="Christina Sundqvist (Sandström)" userId="fd12c3fa-49da-4d1d-a765-2112c7e1de41" providerId="ADAL" clId="{17D503CC-D088-4A4A-9F2E-9E7AD2C6510C}" dt="2020-01-21T15:36:36.360" v="854" actId="478"/>
          <ac:spMkLst>
            <pc:docMk/>
            <pc:sldMk cId="1175814407" sldId="910"/>
            <ac:spMk id="35" creationId="{71124FD1-D0C3-4080-8943-1A1FC12605DA}"/>
          </ac:spMkLst>
        </pc:spChg>
        <pc:spChg chg="add mod">
          <ac:chgData name="Christina Sundqvist (Sandström)" userId="fd12c3fa-49da-4d1d-a765-2112c7e1de41" providerId="ADAL" clId="{17D503CC-D088-4A4A-9F2E-9E7AD2C6510C}" dt="2020-01-21T15:37:57.835" v="888" actId="1076"/>
          <ac:spMkLst>
            <pc:docMk/>
            <pc:sldMk cId="1175814407" sldId="910"/>
            <ac:spMk id="36" creationId="{31538B12-E2D3-43D3-A2D5-30D77E2EC293}"/>
          </ac:spMkLst>
        </pc:spChg>
        <pc:picChg chg="add del mod">
          <ac:chgData name="Christina Sundqvist (Sandström)" userId="fd12c3fa-49da-4d1d-a765-2112c7e1de41" providerId="ADAL" clId="{17D503CC-D088-4A4A-9F2E-9E7AD2C6510C}" dt="2020-01-21T13:17:07.190" v="647" actId="478"/>
          <ac:picMkLst>
            <pc:docMk/>
            <pc:sldMk cId="1175814407" sldId="910"/>
            <ac:picMk id="15" creationId="{F4D089AA-328B-4EFB-94C6-F24F9B99ABC5}"/>
          </ac:picMkLst>
        </pc:picChg>
        <pc:picChg chg="add del mod">
          <ac:chgData name="Christina Sundqvist (Sandström)" userId="fd12c3fa-49da-4d1d-a765-2112c7e1de41" providerId="ADAL" clId="{17D503CC-D088-4A4A-9F2E-9E7AD2C6510C}" dt="2020-01-21T15:36:36.360" v="854" actId="478"/>
          <ac:picMkLst>
            <pc:docMk/>
            <pc:sldMk cId="1175814407" sldId="910"/>
            <ac:picMk id="34" creationId="{32FCB340-8284-4EA1-941F-9E599BAD0041}"/>
          </ac:picMkLst>
        </pc:picChg>
      </pc:sldChg>
      <pc:sldChg chg="addSp delSp modSp">
        <pc:chgData name="Christina Sundqvist (Sandström)" userId="fd12c3fa-49da-4d1d-a765-2112c7e1de41" providerId="ADAL" clId="{17D503CC-D088-4A4A-9F2E-9E7AD2C6510C}" dt="2020-01-21T15:38:34.483" v="893" actId="1076"/>
        <pc:sldMkLst>
          <pc:docMk/>
          <pc:sldMk cId="4193942028" sldId="911"/>
        </pc:sldMkLst>
        <pc:spChg chg="add mod">
          <ac:chgData name="Christina Sundqvist (Sandström)" userId="fd12c3fa-49da-4d1d-a765-2112c7e1de41" providerId="ADAL" clId="{17D503CC-D088-4A4A-9F2E-9E7AD2C6510C}" dt="2020-01-21T15:38:34.483" v="893" actId="1076"/>
          <ac:spMkLst>
            <pc:docMk/>
            <pc:sldMk cId="4193942028" sldId="911"/>
            <ac:spMk id="2" creationId="{BB9F8A9D-A5D8-4A25-B050-44F2F012DEC6}"/>
          </ac:spMkLst>
        </pc:spChg>
        <pc:spChg chg="add del mod">
          <ac:chgData name="Christina Sundqvist (Sandström)" userId="fd12c3fa-49da-4d1d-a765-2112c7e1de41" providerId="ADAL" clId="{17D503CC-D088-4A4A-9F2E-9E7AD2C6510C}" dt="2020-01-21T15:37:13.386" v="861" actId="478"/>
          <ac:spMkLst>
            <pc:docMk/>
            <pc:sldMk cId="4193942028" sldId="911"/>
            <ac:spMk id="9" creationId="{2C7BF1D6-654F-4829-AF11-D49621FA501C}"/>
          </ac:spMkLst>
        </pc:spChg>
        <pc:spChg chg="add del mod">
          <ac:chgData name="Christina Sundqvist (Sandström)" userId="fd12c3fa-49da-4d1d-a765-2112c7e1de41" providerId="ADAL" clId="{17D503CC-D088-4A4A-9F2E-9E7AD2C6510C}" dt="2020-01-21T15:38:09.288" v="889" actId="478"/>
          <ac:spMkLst>
            <pc:docMk/>
            <pc:sldMk cId="4193942028" sldId="911"/>
            <ac:spMk id="10" creationId="{766780DA-D49B-4235-97A8-3A0F691DAC0D}"/>
          </ac:spMkLst>
        </pc:spChg>
        <pc:spChg chg="mod">
          <ac:chgData name="Christina Sundqvist (Sandström)" userId="fd12c3fa-49da-4d1d-a765-2112c7e1de41" providerId="ADAL" clId="{17D503CC-D088-4A4A-9F2E-9E7AD2C6510C}" dt="2020-01-21T13:16:04.328" v="644" actId="14100"/>
          <ac:spMkLst>
            <pc:docMk/>
            <pc:sldMk cId="4193942028" sldId="911"/>
            <ac:spMk id="11" creationId="{4A5CE757-A2F2-4EC0-8DD5-6E62547A72AE}"/>
          </ac:spMkLst>
        </pc:spChg>
        <pc:spChg chg="del mod">
          <ac:chgData name="Christina Sundqvist (Sandström)" userId="fd12c3fa-49da-4d1d-a765-2112c7e1de41" providerId="ADAL" clId="{17D503CC-D088-4A4A-9F2E-9E7AD2C6510C}" dt="2020-01-21T15:38:09.288" v="889" actId="478"/>
          <ac:spMkLst>
            <pc:docMk/>
            <pc:sldMk cId="4193942028" sldId="911"/>
            <ac:spMk id="12" creationId="{10342CA5-355D-42ED-9E34-91BD612C91A4}"/>
          </ac:spMkLst>
        </pc:spChg>
        <pc:spChg chg="del mod">
          <ac:chgData name="Christina Sundqvist (Sandström)" userId="fd12c3fa-49da-4d1d-a765-2112c7e1de41" providerId="ADAL" clId="{17D503CC-D088-4A4A-9F2E-9E7AD2C6510C}" dt="2020-01-21T15:38:09.288" v="889" actId="478"/>
          <ac:spMkLst>
            <pc:docMk/>
            <pc:sldMk cId="4193942028" sldId="911"/>
            <ac:spMk id="13" creationId="{2D4C35EF-6D30-4F3C-8FC3-AA3564AB2EEC}"/>
          </ac:spMkLst>
        </pc:spChg>
        <pc:spChg chg="del mod">
          <ac:chgData name="Christina Sundqvist (Sandström)" userId="fd12c3fa-49da-4d1d-a765-2112c7e1de41" providerId="ADAL" clId="{17D503CC-D088-4A4A-9F2E-9E7AD2C6510C}" dt="2020-01-21T15:38:09.288" v="889" actId="478"/>
          <ac:spMkLst>
            <pc:docMk/>
            <pc:sldMk cId="4193942028" sldId="911"/>
            <ac:spMk id="14" creationId="{19CBC42F-C153-4FDB-9DAC-B854DE0EBEC0}"/>
          </ac:spMkLst>
        </pc:spChg>
        <pc:spChg chg="del">
          <ac:chgData name="Christina Sundqvist (Sandström)" userId="fd12c3fa-49da-4d1d-a765-2112c7e1de41" providerId="ADAL" clId="{17D503CC-D088-4A4A-9F2E-9E7AD2C6510C}" dt="2020-01-21T15:38:09.288" v="889" actId="478"/>
          <ac:spMkLst>
            <pc:docMk/>
            <pc:sldMk cId="4193942028" sldId="911"/>
            <ac:spMk id="15" creationId="{A7593D05-D382-4089-8EEE-55D9FCC36E3B}"/>
          </ac:spMkLst>
        </pc:spChg>
        <pc:spChg chg="add del mod">
          <ac:chgData name="Christina Sundqvist (Sandström)" userId="fd12c3fa-49da-4d1d-a765-2112c7e1de41" providerId="ADAL" clId="{17D503CC-D088-4A4A-9F2E-9E7AD2C6510C}" dt="2020-01-21T15:37:13.386" v="861" actId="478"/>
          <ac:spMkLst>
            <pc:docMk/>
            <pc:sldMk cId="4193942028" sldId="911"/>
            <ac:spMk id="16" creationId="{22F8ABD3-61BA-4A4E-A0AB-E110687D91E5}"/>
          </ac:spMkLst>
        </pc:spChg>
        <pc:spChg chg="del">
          <ac:chgData name="Christina Sundqvist (Sandström)" userId="fd12c3fa-49da-4d1d-a765-2112c7e1de41" providerId="ADAL" clId="{17D503CC-D088-4A4A-9F2E-9E7AD2C6510C}" dt="2020-01-20T13:13:06.114" v="23" actId="478"/>
          <ac:spMkLst>
            <pc:docMk/>
            <pc:sldMk cId="4193942028" sldId="911"/>
            <ac:spMk id="16" creationId="{48FA9778-FA94-4F38-9F95-C86B572115D1}"/>
          </ac:spMkLst>
        </pc:spChg>
        <pc:spChg chg="del">
          <ac:chgData name="Christina Sundqvist (Sandström)" userId="fd12c3fa-49da-4d1d-a765-2112c7e1de41" providerId="ADAL" clId="{17D503CC-D088-4A4A-9F2E-9E7AD2C6510C}" dt="2020-01-20T13:18:22.133" v="26" actId="478"/>
          <ac:spMkLst>
            <pc:docMk/>
            <pc:sldMk cId="4193942028" sldId="911"/>
            <ac:spMk id="18" creationId="{0593849A-CED5-46A5-B408-F709769341BD}"/>
          </ac:spMkLst>
        </pc:spChg>
        <pc:spChg chg="add del mod">
          <ac:chgData name="Christina Sundqvist (Sandström)" userId="fd12c3fa-49da-4d1d-a765-2112c7e1de41" providerId="ADAL" clId="{17D503CC-D088-4A4A-9F2E-9E7AD2C6510C}" dt="2020-01-21T15:37:13.386" v="861" actId="478"/>
          <ac:spMkLst>
            <pc:docMk/>
            <pc:sldMk cId="4193942028" sldId="911"/>
            <ac:spMk id="18" creationId="{0CCFAA80-D00F-4D31-BFD7-8FCC7C2257EE}"/>
          </ac:spMkLst>
        </pc:spChg>
        <pc:spChg chg="add del mod">
          <ac:chgData name="Christina Sundqvist (Sandström)" userId="fd12c3fa-49da-4d1d-a765-2112c7e1de41" providerId="ADAL" clId="{17D503CC-D088-4A4A-9F2E-9E7AD2C6510C}" dt="2020-01-21T15:37:13.386" v="861" actId="478"/>
          <ac:spMkLst>
            <pc:docMk/>
            <pc:sldMk cId="4193942028" sldId="911"/>
            <ac:spMk id="19" creationId="{92370B3A-10F2-4859-9F30-651984C089EF}"/>
          </ac:spMkLst>
        </pc:spChg>
        <pc:spChg chg="add del mod">
          <ac:chgData name="Christina Sundqvist (Sandström)" userId="fd12c3fa-49da-4d1d-a765-2112c7e1de41" providerId="ADAL" clId="{17D503CC-D088-4A4A-9F2E-9E7AD2C6510C}" dt="2020-01-21T15:37:13.386" v="861" actId="478"/>
          <ac:spMkLst>
            <pc:docMk/>
            <pc:sldMk cId="4193942028" sldId="911"/>
            <ac:spMk id="21" creationId="{68E11E82-E916-491F-97C4-B28004B18FA0}"/>
          </ac:spMkLst>
        </pc:spChg>
        <pc:spChg chg="add mod">
          <ac:chgData name="Christina Sundqvist (Sandström)" userId="fd12c3fa-49da-4d1d-a765-2112c7e1de41" providerId="ADAL" clId="{17D503CC-D088-4A4A-9F2E-9E7AD2C6510C}" dt="2020-01-21T15:37:49.554" v="886" actId="1076"/>
          <ac:spMkLst>
            <pc:docMk/>
            <pc:sldMk cId="4193942028" sldId="911"/>
            <ac:spMk id="22" creationId="{BF524F95-8195-4E61-8FAC-7248BB919F18}"/>
          </ac:spMkLst>
        </pc:spChg>
        <pc:spChg chg="add">
          <ac:chgData name="Christina Sundqvist (Sandström)" userId="fd12c3fa-49da-4d1d-a765-2112c7e1de41" providerId="ADAL" clId="{17D503CC-D088-4A4A-9F2E-9E7AD2C6510C}" dt="2020-01-21T15:37:14.230" v="862"/>
          <ac:spMkLst>
            <pc:docMk/>
            <pc:sldMk cId="4193942028" sldId="911"/>
            <ac:spMk id="23" creationId="{FA24888A-5DB4-4217-A2EE-975B495642AC}"/>
          </ac:spMkLst>
        </pc:spChg>
        <pc:spChg chg="add">
          <ac:chgData name="Christina Sundqvist (Sandström)" userId="fd12c3fa-49da-4d1d-a765-2112c7e1de41" providerId="ADAL" clId="{17D503CC-D088-4A4A-9F2E-9E7AD2C6510C}" dt="2020-01-21T15:37:14.230" v="862"/>
          <ac:spMkLst>
            <pc:docMk/>
            <pc:sldMk cId="4193942028" sldId="911"/>
            <ac:spMk id="24" creationId="{108E63CE-014C-4304-BD43-5EA5BED9DC90}"/>
          </ac:spMkLst>
        </pc:spChg>
        <pc:spChg chg="add mod">
          <ac:chgData name="Christina Sundqvist (Sandström)" userId="fd12c3fa-49da-4d1d-a765-2112c7e1de41" providerId="ADAL" clId="{17D503CC-D088-4A4A-9F2E-9E7AD2C6510C}" dt="2020-01-21T15:37:43.998" v="885" actId="20577"/>
          <ac:spMkLst>
            <pc:docMk/>
            <pc:sldMk cId="4193942028" sldId="911"/>
            <ac:spMk id="25" creationId="{F57B3BCB-F5F2-485E-8503-5905A82F9BD3}"/>
          </ac:spMkLst>
        </pc:spChg>
        <pc:spChg chg="add">
          <ac:chgData name="Christina Sundqvist (Sandström)" userId="fd12c3fa-49da-4d1d-a765-2112c7e1de41" providerId="ADAL" clId="{17D503CC-D088-4A4A-9F2E-9E7AD2C6510C}" dt="2020-01-21T15:37:14.230" v="862"/>
          <ac:spMkLst>
            <pc:docMk/>
            <pc:sldMk cId="4193942028" sldId="911"/>
            <ac:spMk id="26" creationId="{69CC2CFF-BA99-4A7F-A9BB-A15C833286F9}"/>
          </ac:spMkLst>
        </pc:spChg>
        <pc:spChg chg="add mod">
          <ac:chgData name="Christina Sundqvist (Sandström)" userId="fd12c3fa-49da-4d1d-a765-2112c7e1de41" providerId="ADAL" clId="{17D503CC-D088-4A4A-9F2E-9E7AD2C6510C}" dt="2020-01-21T15:37:37.875" v="877" actId="1038"/>
          <ac:spMkLst>
            <pc:docMk/>
            <pc:sldMk cId="4193942028" sldId="911"/>
            <ac:spMk id="27" creationId="{A05F5FA9-DE4C-4424-91F3-9035D19A17F7}"/>
          </ac:spMkLst>
        </pc:spChg>
        <pc:spChg chg="add">
          <ac:chgData name="Christina Sundqvist (Sandström)" userId="fd12c3fa-49da-4d1d-a765-2112c7e1de41" providerId="ADAL" clId="{17D503CC-D088-4A4A-9F2E-9E7AD2C6510C}" dt="2020-01-21T15:38:09.826" v="890"/>
          <ac:spMkLst>
            <pc:docMk/>
            <pc:sldMk cId="4193942028" sldId="911"/>
            <ac:spMk id="29" creationId="{195A985D-4E3C-45EF-B281-EA6AE99EF61C}"/>
          </ac:spMkLst>
        </pc:spChg>
        <pc:spChg chg="add">
          <ac:chgData name="Christina Sundqvist (Sandström)" userId="fd12c3fa-49da-4d1d-a765-2112c7e1de41" providerId="ADAL" clId="{17D503CC-D088-4A4A-9F2E-9E7AD2C6510C}" dt="2020-01-21T15:38:09.826" v="890"/>
          <ac:spMkLst>
            <pc:docMk/>
            <pc:sldMk cId="4193942028" sldId="911"/>
            <ac:spMk id="30" creationId="{0056AF15-A9BA-44C7-93FA-B805D0B6B388}"/>
          </ac:spMkLst>
        </pc:spChg>
        <pc:spChg chg="add">
          <ac:chgData name="Christina Sundqvist (Sandström)" userId="fd12c3fa-49da-4d1d-a765-2112c7e1de41" providerId="ADAL" clId="{17D503CC-D088-4A4A-9F2E-9E7AD2C6510C}" dt="2020-01-21T15:38:09.826" v="890"/>
          <ac:spMkLst>
            <pc:docMk/>
            <pc:sldMk cId="4193942028" sldId="911"/>
            <ac:spMk id="31" creationId="{AF194F68-77DA-4377-8ADB-12C171A195C5}"/>
          </ac:spMkLst>
        </pc:spChg>
        <pc:spChg chg="add">
          <ac:chgData name="Christina Sundqvist (Sandström)" userId="fd12c3fa-49da-4d1d-a765-2112c7e1de41" providerId="ADAL" clId="{17D503CC-D088-4A4A-9F2E-9E7AD2C6510C}" dt="2020-01-21T15:38:09.826" v="890"/>
          <ac:spMkLst>
            <pc:docMk/>
            <pc:sldMk cId="4193942028" sldId="911"/>
            <ac:spMk id="32" creationId="{DDE6FB8B-9755-4D80-A886-D5320D2C12DB}"/>
          </ac:spMkLst>
        </pc:spChg>
        <pc:spChg chg="add">
          <ac:chgData name="Christina Sundqvist (Sandström)" userId="fd12c3fa-49da-4d1d-a765-2112c7e1de41" providerId="ADAL" clId="{17D503CC-D088-4A4A-9F2E-9E7AD2C6510C}" dt="2020-01-21T15:38:09.826" v="890"/>
          <ac:spMkLst>
            <pc:docMk/>
            <pc:sldMk cId="4193942028" sldId="911"/>
            <ac:spMk id="33" creationId="{F36616AA-30D7-46B2-A1A3-7FC3A5DA5A65}"/>
          </ac:spMkLst>
        </pc:spChg>
        <pc:picChg chg="del">
          <ac:chgData name="Christina Sundqvist (Sandström)" userId="fd12c3fa-49da-4d1d-a765-2112c7e1de41" providerId="ADAL" clId="{17D503CC-D088-4A4A-9F2E-9E7AD2C6510C}" dt="2020-01-21T15:38:09.288" v="889" actId="478"/>
          <ac:picMkLst>
            <pc:docMk/>
            <pc:sldMk cId="4193942028" sldId="911"/>
            <ac:picMk id="17" creationId="{9FC1FF66-E22C-424B-8CFF-AB6E5CB3FEDD}"/>
          </ac:picMkLst>
        </pc:picChg>
        <pc:picChg chg="add del mod">
          <ac:chgData name="Christina Sundqvist (Sandström)" userId="fd12c3fa-49da-4d1d-a765-2112c7e1de41" providerId="ADAL" clId="{17D503CC-D088-4A4A-9F2E-9E7AD2C6510C}" dt="2020-01-21T15:37:13.386" v="861" actId="478"/>
          <ac:picMkLst>
            <pc:docMk/>
            <pc:sldMk cId="4193942028" sldId="911"/>
            <ac:picMk id="20" creationId="{B136E9E2-9AEC-4332-B699-D92E9CD01780}"/>
          </ac:picMkLst>
        </pc:picChg>
        <pc:picChg chg="add mod">
          <ac:chgData name="Christina Sundqvist (Sandström)" userId="fd12c3fa-49da-4d1d-a765-2112c7e1de41" providerId="ADAL" clId="{17D503CC-D088-4A4A-9F2E-9E7AD2C6510C}" dt="2020-01-21T15:37:29.734" v="872" actId="1038"/>
          <ac:picMkLst>
            <pc:docMk/>
            <pc:sldMk cId="4193942028" sldId="911"/>
            <ac:picMk id="28" creationId="{47A6173D-604D-4CF3-AA4D-86726D0251A4}"/>
          </ac:picMkLst>
        </pc:picChg>
        <pc:picChg chg="add mod">
          <ac:chgData name="Christina Sundqvist (Sandström)" userId="fd12c3fa-49da-4d1d-a765-2112c7e1de41" providerId="ADAL" clId="{17D503CC-D088-4A4A-9F2E-9E7AD2C6510C}" dt="2020-01-21T15:38:19.114" v="892" actId="1076"/>
          <ac:picMkLst>
            <pc:docMk/>
            <pc:sldMk cId="4193942028" sldId="911"/>
            <ac:picMk id="34" creationId="{9C42217A-9A09-45E4-BF48-966E90B68F6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F7DB8-AFA5-4CB3-910A-99FDE9A4248C}" type="datetimeFigureOut">
              <a:rPr lang="sv-SE" smtClean="0"/>
              <a:t>2020-01-21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72F6-0572-4A53-A5F4-5F9E8B8584C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48442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F7DB8-AFA5-4CB3-910A-99FDE9A4248C}" type="datetimeFigureOut">
              <a:rPr lang="sv-SE" smtClean="0"/>
              <a:t>2020-01-21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72F6-0572-4A53-A5F4-5F9E8B8584C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9230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F7DB8-AFA5-4CB3-910A-99FDE9A4248C}" type="datetimeFigureOut">
              <a:rPr lang="sv-SE" smtClean="0"/>
              <a:t>2020-01-21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72F6-0572-4A53-A5F4-5F9E8B8584C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13951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89EA6F-1256-A94D-A8FC-0AA53BB8D15B}" type="datetime1">
              <a:rPr lang="sv-SE" smtClean="0"/>
              <a:t>2020-01-21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sv-SE"/>
              <a:t>ANA Futura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5E5F9E1A-BD01-4796-BB88-EF08C06FCC05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8712753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F7DB8-AFA5-4CB3-910A-99FDE9A4248C}" type="datetimeFigureOut">
              <a:rPr lang="sv-SE" smtClean="0"/>
              <a:t>2020-01-21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72F6-0572-4A53-A5F4-5F9E8B8584C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5745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F7DB8-AFA5-4CB3-910A-99FDE9A4248C}" type="datetimeFigureOut">
              <a:rPr lang="sv-SE" smtClean="0"/>
              <a:t>2020-01-21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72F6-0572-4A53-A5F4-5F9E8B8584C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57413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F7DB8-AFA5-4CB3-910A-99FDE9A4248C}" type="datetimeFigureOut">
              <a:rPr lang="sv-SE" smtClean="0"/>
              <a:t>2020-01-21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72F6-0572-4A53-A5F4-5F9E8B8584C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35928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F7DB8-AFA5-4CB3-910A-99FDE9A4248C}" type="datetimeFigureOut">
              <a:rPr lang="sv-SE" smtClean="0"/>
              <a:t>2020-01-21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72F6-0572-4A53-A5F4-5F9E8B8584C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79985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F7DB8-AFA5-4CB3-910A-99FDE9A4248C}" type="datetimeFigureOut">
              <a:rPr lang="sv-SE" smtClean="0"/>
              <a:t>2020-01-21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72F6-0572-4A53-A5F4-5F9E8B8584C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8237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F7DB8-AFA5-4CB3-910A-99FDE9A4248C}" type="datetimeFigureOut">
              <a:rPr lang="sv-SE" smtClean="0"/>
              <a:t>2020-01-21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72F6-0572-4A53-A5F4-5F9E8B8584C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54280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F7DB8-AFA5-4CB3-910A-99FDE9A4248C}" type="datetimeFigureOut">
              <a:rPr lang="sv-SE" smtClean="0"/>
              <a:t>2020-01-21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72F6-0572-4A53-A5F4-5F9E8B8584C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27881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F7DB8-AFA5-4CB3-910A-99FDE9A4248C}" type="datetimeFigureOut">
              <a:rPr lang="sv-SE" smtClean="0"/>
              <a:t>2020-01-21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72F6-0572-4A53-A5F4-5F9E8B8584C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08173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F7DB8-AFA5-4CB3-910A-99FDE9A4248C}" type="datetimeFigureOut">
              <a:rPr lang="sv-SE" smtClean="0"/>
              <a:t>2020-01-21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A72F6-0572-4A53-A5F4-5F9E8B8584C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0474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F7DB8-AFA5-4CB3-910A-99FDE9A4248C}" type="datetimeFigureOut">
              <a:rPr lang="sv-SE" smtClean="0"/>
              <a:t>2020-01-21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A72F6-0572-4A53-A5F4-5F9E8B8584C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2462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/>
        </p:nvSpPr>
        <p:spPr>
          <a:xfrm>
            <a:off x="95251" y="765176"/>
            <a:ext cx="12001500" cy="601186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</a:schemeClr>
              </a:gs>
              <a:gs pos="39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800">
              <a:solidFill>
                <a:prstClr val="white"/>
              </a:solidFill>
            </a:endParaRPr>
          </a:p>
        </p:txBody>
      </p:sp>
      <p:sp>
        <p:nvSpPr>
          <p:cNvPr id="33" name="Rektangel 32"/>
          <p:cNvSpPr/>
          <p:nvPr/>
        </p:nvSpPr>
        <p:spPr>
          <a:xfrm>
            <a:off x="95251" y="6524626"/>
            <a:ext cx="12001500" cy="25241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72000" tIns="100800" rIns="72000" bIns="100800"/>
          <a:lstStyle/>
          <a:p>
            <a:pPr algn="ctr">
              <a:defRPr/>
            </a:pPr>
            <a:endParaRPr lang="sv-SE" sz="1000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527051" y="1016001"/>
            <a:ext cx="1113790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144000" rIns="0" bIns="1152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</a:t>
            </a:r>
          </a:p>
        </p:txBody>
      </p:sp>
      <p:sp>
        <p:nvSpPr>
          <p:cNvPr id="1029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527051" y="2168525"/>
            <a:ext cx="11137900" cy="411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287867" y="6524626"/>
            <a:ext cx="1871133" cy="252413"/>
          </a:xfrm>
          <a:prstGeom prst="rect">
            <a:avLst/>
          </a:prstGeom>
        </p:spPr>
        <p:txBody>
          <a:bodyPr vert="horz" wrap="none" lIns="0" tIns="64800" rIns="108000" bIns="64800" rtlCol="0" anchor="b" anchorCtr="0">
            <a:no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ACF520B-5B12-4A4F-B87F-AAB77E913F1D}" type="datetime1">
              <a:rPr lang="sv-SE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2020-01-21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159000" y="6524626"/>
            <a:ext cx="7874000" cy="252413"/>
          </a:xfrm>
          <a:prstGeom prst="rect">
            <a:avLst/>
          </a:prstGeom>
        </p:spPr>
        <p:txBody>
          <a:bodyPr vert="horz" wrap="none" lIns="108000" tIns="64800" rIns="108000" bIns="64800" rtlCol="0" anchor="ctr">
            <a:no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t>ANA Futura</a:t>
            </a:r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0028767" y="6524626"/>
            <a:ext cx="1875367" cy="252413"/>
          </a:xfrm>
          <a:prstGeom prst="rect">
            <a:avLst/>
          </a:prstGeom>
        </p:spPr>
        <p:txBody>
          <a:bodyPr vert="horz" wrap="none" lIns="108000" tIns="64800" rIns="0" bIns="64800" rtlCol="0" anchor="b" anchorCtr="0">
            <a:no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574B93D-1257-4CE0-8284-129A13FE5894}" type="slidenum"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pPr>
                <a:defRPr/>
              </a:pPr>
              <a:t>‹#›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1033" name="Rektangel 30"/>
          <p:cNvSpPr>
            <a:spLocks noChangeArrowheads="1"/>
          </p:cNvSpPr>
          <p:nvPr/>
        </p:nvSpPr>
        <p:spPr bwMode="auto">
          <a:xfrm>
            <a:off x="95251" y="80963"/>
            <a:ext cx="12001500" cy="684212"/>
          </a:xfrm>
          <a:prstGeom prst="rect">
            <a:avLst/>
          </a:prstGeom>
          <a:gradFill rotWithShape="0">
            <a:gsLst>
              <a:gs pos="0">
                <a:srgbClr val="AA4A7E"/>
              </a:gs>
              <a:gs pos="75000">
                <a:srgbClr val="870052"/>
              </a:gs>
              <a:gs pos="100000">
                <a:srgbClr val="870052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100800" rIns="72000" bIns="1008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sv-SE" altLang="sv-SE" sz="1000">
              <a:solidFill>
                <a:prstClr val="black"/>
              </a:solidFill>
              <a:cs typeface="Arial" charset="0"/>
            </a:endParaRPr>
          </a:p>
        </p:txBody>
      </p:sp>
      <p:pic>
        <p:nvPicPr>
          <p:cNvPr id="1034" name="Picture 3" descr="K:\kunder\2011\Karolinska_institutet\Skisser\Logo.png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934" y="80963"/>
            <a:ext cx="1824567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Rektangel 29"/>
          <p:cNvSpPr/>
          <p:nvPr/>
        </p:nvSpPr>
        <p:spPr>
          <a:xfrm>
            <a:off x="95251" y="747713"/>
            <a:ext cx="12001500" cy="174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 sz="18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548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9pPr>
    </p:titleStyle>
    <p:bodyStyle>
      <a:lvl1pPr marL="180975" indent="-180975" algn="l" rtl="0" eaLnBrk="0" fontAlgn="base" hangingPunct="0">
        <a:lnSpc>
          <a:spcPct val="110000"/>
        </a:lnSpc>
        <a:spcBef>
          <a:spcPts val="900"/>
        </a:spcBef>
        <a:spcAft>
          <a:spcPct val="0"/>
        </a:spcAft>
        <a:buClr>
          <a:srgbClr val="D40963"/>
        </a:buClr>
        <a:buFont typeface="Wingdings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58775" indent="-180975" algn="l" rtl="0" eaLnBrk="0" fontAlgn="base" hangingPunct="0">
        <a:lnSpc>
          <a:spcPct val="110000"/>
        </a:lnSpc>
        <a:spcBef>
          <a:spcPts val="600"/>
        </a:spcBef>
        <a:spcAft>
          <a:spcPts val="300"/>
        </a:spcAft>
        <a:buClr>
          <a:srgbClr val="D40963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39750" indent="-180975" algn="l" rtl="0" eaLnBrk="0" fontAlgn="base" hangingPunct="0">
        <a:lnSpc>
          <a:spcPct val="110000"/>
        </a:lnSpc>
        <a:spcBef>
          <a:spcPts val="5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19138" indent="-180975" algn="l" rtl="0" eaLnBrk="0" fontAlgn="base" hangingPunct="0">
        <a:lnSpc>
          <a:spcPct val="110000"/>
        </a:lnSpc>
        <a:spcBef>
          <a:spcPts val="4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98525" indent="-179388" algn="l" rtl="0" eaLnBrk="0" fontAlgn="base" hangingPunct="0">
        <a:lnSpc>
          <a:spcPct val="110000"/>
        </a:lnSpc>
        <a:spcBef>
          <a:spcPts val="4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013D8ED-B431-4A40-B02D-4DC8207F809C}"/>
              </a:ext>
            </a:extLst>
          </p:cNvPr>
          <p:cNvSpPr/>
          <p:nvPr/>
        </p:nvSpPr>
        <p:spPr>
          <a:xfrm>
            <a:off x="306078" y="199904"/>
            <a:ext cx="6120000" cy="43920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blipFill>
                <a:blip r:embed="rId2"/>
                <a:tile tx="0" ty="0" sx="100000" sy="100000" flip="none" algn="tl"/>
              </a:blipFill>
            </a:endParaRP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CF5693D-080C-4700-A85C-BFC528C8A940}"/>
              </a:ext>
            </a:extLst>
          </p:cNvPr>
          <p:cNvSpPr/>
          <p:nvPr/>
        </p:nvSpPr>
        <p:spPr>
          <a:xfrm>
            <a:off x="751705" y="764514"/>
            <a:ext cx="289213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2800" b="1" dirty="0">
                <a:latin typeface="Century Gothic" panose="020B0502020202020204" pitchFamily="34" charset="0"/>
              </a:rPr>
              <a:t>&lt;ROOM NAME&gt;</a:t>
            </a:r>
            <a:br>
              <a:rPr lang="sv-SE" sz="2800" b="1" dirty="0">
                <a:latin typeface="Century Gothic" panose="020B0502020202020204" pitchFamily="34" charset="0"/>
              </a:rPr>
            </a:br>
            <a:r>
              <a:rPr lang="sv-SE" sz="1600" b="1" i="1" dirty="0">
                <a:latin typeface="Century Gothic" panose="020B0502020202020204" pitchFamily="34" charset="0"/>
              </a:rPr>
              <a:t>ANA Futura common </a:t>
            </a:r>
            <a:r>
              <a:rPr lang="sv-SE" sz="1600" b="1" i="1" dirty="0" err="1">
                <a:latin typeface="Century Gothic" panose="020B0502020202020204" pitchFamily="34" charset="0"/>
              </a:rPr>
              <a:t>lab</a:t>
            </a:r>
            <a:endParaRPr lang="sv-SE" sz="3600" b="1" dirty="0">
              <a:latin typeface="Century Gothic" panose="020B0502020202020204" pitchFamily="34" charset="0"/>
            </a:endParaRP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55507A18-4ADD-4021-B18B-84DCC82B5622}"/>
              </a:ext>
            </a:extLst>
          </p:cNvPr>
          <p:cNvSpPr/>
          <p:nvPr/>
        </p:nvSpPr>
        <p:spPr>
          <a:xfrm>
            <a:off x="420130" y="313038"/>
            <a:ext cx="5865340" cy="4118919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38900C7F-3D59-4332-9496-7AC521DAE2D8}"/>
              </a:ext>
            </a:extLst>
          </p:cNvPr>
          <p:cNvSpPr txBox="1"/>
          <p:nvPr/>
        </p:nvSpPr>
        <p:spPr>
          <a:xfrm>
            <a:off x="6757653" y="302849"/>
            <a:ext cx="316456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800" b="1" dirty="0"/>
              <a:t>Door </a:t>
            </a:r>
            <a:r>
              <a:rPr lang="sv-SE" sz="2800" b="1" dirty="0" err="1"/>
              <a:t>sign</a:t>
            </a:r>
            <a:r>
              <a:rPr lang="sv-SE" sz="2800" b="1" dirty="0"/>
              <a:t> for BSL1 </a:t>
            </a:r>
            <a:r>
              <a:rPr lang="sv-SE" sz="2800" b="1" dirty="0" err="1"/>
              <a:t>lab</a:t>
            </a:r>
            <a:r>
              <a:rPr lang="sv-SE" sz="2800" b="1" dirty="0"/>
              <a:t> </a:t>
            </a:r>
            <a:r>
              <a:rPr lang="sv-SE" sz="2800" b="1" dirty="0" err="1"/>
              <a:t>room</a:t>
            </a:r>
            <a:r>
              <a:rPr lang="sv-SE" sz="2800" b="1" dirty="0"/>
              <a:t> </a:t>
            </a:r>
            <a:r>
              <a:rPr lang="sv-SE" sz="2800" b="1" dirty="0" err="1"/>
              <a:t>that</a:t>
            </a:r>
            <a:r>
              <a:rPr lang="sv-SE" sz="2800" b="1" dirty="0"/>
              <a:t> </a:t>
            </a:r>
            <a:r>
              <a:rPr lang="sv-SE" sz="2800" b="1" dirty="0" err="1"/>
              <a:t>does</a:t>
            </a:r>
            <a:r>
              <a:rPr lang="sv-SE" sz="2800" b="1" dirty="0"/>
              <a:t> not </a:t>
            </a:r>
            <a:r>
              <a:rPr lang="sv-SE" sz="2800" b="1" dirty="0" err="1"/>
              <a:t>require</a:t>
            </a:r>
            <a:r>
              <a:rPr lang="sv-SE" sz="2800" b="1" dirty="0"/>
              <a:t> </a:t>
            </a:r>
            <a:r>
              <a:rPr lang="sv-SE" sz="2800" b="1" dirty="0" err="1"/>
              <a:t>any</a:t>
            </a:r>
            <a:endParaRPr lang="sv-SE" sz="2800" b="1" dirty="0"/>
          </a:p>
          <a:p>
            <a:pPr algn="ctr"/>
            <a:r>
              <a:rPr lang="sv-SE" sz="2800" b="1" dirty="0" err="1"/>
              <a:t>introduction</a:t>
            </a:r>
            <a:endParaRPr lang="sv-SE" sz="2800" b="1" dirty="0"/>
          </a:p>
        </p:txBody>
      </p:sp>
      <p:sp>
        <p:nvSpPr>
          <p:cNvPr id="10" name="Rectangle 8">
            <a:extLst>
              <a:ext uri="{FF2B5EF4-FFF2-40B4-BE49-F238E27FC236}">
                <a16:creationId xmlns:a16="http://schemas.microsoft.com/office/drawing/2014/main" id="{6EB2C891-9227-40BF-A9C4-7E63C24F97A6}"/>
              </a:ext>
            </a:extLst>
          </p:cNvPr>
          <p:cNvSpPr/>
          <p:nvPr/>
        </p:nvSpPr>
        <p:spPr>
          <a:xfrm>
            <a:off x="818764" y="1985431"/>
            <a:ext cx="5068072" cy="2295022"/>
          </a:xfrm>
          <a:prstGeom prst="rect">
            <a:avLst/>
          </a:prstGeom>
          <a:solidFill>
            <a:srgbClr val="DDEB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TextBox 9">
            <a:extLst>
              <a:ext uri="{FF2B5EF4-FFF2-40B4-BE49-F238E27FC236}">
                <a16:creationId xmlns:a16="http://schemas.microsoft.com/office/drawing/2014/main" id="{9DA15DDD-F67D-483B-84CE-9D78C60561FB}"/>
              </a:ext>
            </a:extLst>
          </p:cNvPr>
          <p:cNvSpPr txBox="1"/>
          <p:nvPr/>
        </p:nvSpPr>
        <p:spPr>
          <a:xfrm>
            <a:off x="1017245" y="2093819"/>
            <a:ext cx="365275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 dirty="0" err="1">
                <a:latin typeface="Century Gothic" panose="020B0502020202020204" pitchFamily="34" charset="0"/>
              </a:rPr>
              <a:t>Room</a:t>
            </a:r>
            <a:r>
              <a:rPr lang="sv-SE" sz="1400" b="1" dirty="0">
                <a:latin typeface="Century Gothic" panose="020B0502020202020204" pitchFamily="34" charset="0"/>
              </a:rPr>
              <a:t> </a:t>
            </a:r>
            <a:r>
              <a:rPr lang="sv-SE" sz="1400" b="1" dirty="0" err="1">
                <a:latin typeface="Century Gothic" panose="020B0502020202020204" pitchFamily="34" charset="0"/>
              </a:rPr>
              <a:t>responsibles</a:t>
            </a:r>
            <a:r>
              <a:rPr lang="sv-SE" sz="1400" b="1" dirty="0">
                <a:latin typeface="Century Gothic" panose="020B0502020202020204" pitchFamily="34" charset="0"/>
              </a:rPr>
              <a:t>:</a:t>
            </a:r>
          </a:p>
          <a:p>
            <a:endParaRPr lang="sv-SE" sz="1400" b="1" dirty="0">
              <a:latin typeface="Century Gothic" panose="020B0502020202020204" pitchFamily="34" charset="0"/>
            </a:endParaRPr>
          </a:p>
          <a:p>
            <a:r>
              <a:rPr lang="sv-SE" sz="1400" b="1" dirty="0" err="1">
                <a:latin typeface="Century Gothic" panose="020B0502020202020204" pitchFamily="34" charset="0"/>
              </a:rPr>
              <a:t>First</a:t>
            </a:r>
            <a:r>
              <a:rPr lang="sv-SE" sz="1400" b="1" dirty="0">
                <a:latin typeface="Century Gothic" panose="020B0502020202020204" pitchFamily="34" charset="0"/>
              </a:rPr>
              <a:t> and last </a:t>
            </a:r>
            <a:r>
              <a:rPr lang="sv-SE" sz="1400" b="1" dirty="0" err="1">
                <a:latin typeface="Century Gothic" panose="020B0502020202020204" pitchFamily="34" charset="0"/>
              </a:rPr>
              <a:t>name</a:t>
            </a:r>
            <a:br>
              <a:rPr lang="sv-SE" sz="1400" dirty="0">
                <a:latin typeface="Century Gothic" panose="020B0502020202020204" pitchFamily="34" charset="0"/>
              </a:rPr>
            </a:br>
            <a:r>
              <a:rPr lang="sv-SE" sz="1400" dirty="0">
                <a:latin typeface="Century Gothic" panose="020B0502020202020204" pitchFamily="34" charset="0"/>
              </a:rPr>
              <a:t>firstname.lastname@ki.se</a:t>
            </a:r>
          </a:p>
          <a:p>
            <a:r>
              <a:rPr lang="sv-SE" sz="1400" dirty="0" err="1">
                <a:latin typeface="Century Gothic" panose="020B0502020202020204" pitchFamily="34" charset="0"/>
              </a:rPr>
              <a:t>Phone</a:t>
            </a:r>
            <a:r>
              <a:rPr lang="sv-SE" sz="1400" dirty="0">
                <a:latin typeface="Century Gothic" panose="020B0502020202020204" pitchFamily="34" charset="0"/>
              </a:rPr>
              <a:t> </a:t>
            </a:r>
            <a:r>
              <a:rPr lang="sv-SE" sz="1400" dirty="0" err="1">
                <a:latin typeface="Century Gothic" panose="020B0502020202020204" pitchFamily="34" charset="0"/>
              </a:rPr>
              <a:t>number</a:t>
            </a:r>
            <a:r>
              <a:rPr lang="sv-SE" sz="1400" dirty="0">
                <a:latin typeface="Century Gothic" panose="020B0502020202020204" pitchFamily="34" charset="0"/>
              </a:rPr>
              <a:t>: 08-524 XXX XX</a:t>
            </a:r>
            <a:br>
              <a:rPr lang="sv-SE" sz="1400" dirty="0">
                <a:latin typeface="Century Gothic" panose="020B0502020202020204" pitchFamily="34" charset="0"/>
              </a:rPr>
            </a:br>
            <a:endParaRPr lang="sv-SE" sz="1400" dirty="0">
              <a:latin typeface="Century Gothic" panose="020B0502020202020204" pitchFamily="34" charset="0"/>
            </a:endParaRPr>
          </a:p>
          <a:p>
            <a:r>
              <a:rPr lang="sv-SE" sz="1400" b="1" dirty="0" err="1">
                <a:latin typeface="Century Gothic" panose="020B0502020202020204" pitchFamily="34" charset="0"/>
              </a:rPr>
              <a:t>First</a:t>
            </a:r>
            <a:r>
              <a:rPr lang="sv-SE" sz="1400" b="1" dirty="0">
                <a:latin typeface="Century Gothic" panose="020B0502020202020204" pitchFamily="34" charset="0"/>
              </a:rPr>
              <a:t> and last </a:t>
            </a:r>
            <a:r>
              <a:rPr lang="sv-SE" sz="1400" b="1" dirty="0" err="1">
                <a:latin typeface="Century Gothic" panose="020B0502020202020204" pitchFamily="34" charset="0"/>
              </a:rPr>
              <a:t>name</a:t>
            </a:r>
            <a:br>
              <a:rPr lang="sv-SE" sz="1400" dirty="0">
                <a:latin typeface="Century Gothic" panose="020B0502020202020204" pitchFamily="34" charset="0"/>
              </a:rPr>
            </a:br>
            <a:r>
              <a:rPr lang="sv-SE" sz="1400" dirty="0">
                <a:latin typeface="Century Gothic" panose="020B0502020202020204" pitchFamily="34" charset="0"/>
              </a:rPr>
              <a:t>firstname.lastname@ki.se</a:t>
            </a:r>
          </a:p>
          <a:p>
            <a:r>
              <a:rPr lang="sv-SE" sz="1400" dirty="0" err="1">
                <a:latin typeface="Century Gothic" panose="020B0502020202020204" pitchFamily="34" charset="0"/>
              </a:rPr>
              <a:t>Phone</a:t>
            </a:r>
            <a:r>
              <a:rPr lang="sv-SE" sz="1400" dirty="0">
                <a:latin typeface="Century Gothic" panose="020B0502020202020204" pitchFamily="34" charset="0"/>
              </a:rPr>
              <a:t> </a:t>
            </a:r>
            <a:r>
              <a:rPr lang="sv-SE" sz="1400" dirty="0" err="1">
                <a:latin typeface="Century Gothic" panose="020B0502020202020204" pitchFamily="34" charset="0"/>
              </a:rPr>
              <a:t>number</a:t>
            </a:r>
            <a:r>
              <a:rPr lang="sv-SE" sz="1400" dirty="0">
                <a:latin typeface="Century Gothic" panose="020B0502020202020204" pitchFamily="34" charset="0"/>
              </a:rPr>
              <a:t>: 08-524 XXX XX</a:t>
            </a:r>
          </a:p>
        </p:txBody>
      </p:sp>
      <p:sp>
        <p:nvSpPr>
          <p:cNvPr id="13" name="TextBox 2">
            <a:extLst>
              <a:ext uri="{FF2B5EF4-FFF2-40B4-BE49-F238E27FC236}">
                <a16:creationId xmlns:a16="http://schemas.microsoft.com/office/drawing/2014/main" id="{D49F5E0C-84F3-4458-B5A3-A6B7DF6EB91A}"/>
              </a:ext>
            </a:extLst>
          </p:cNvPr>
          <p:cNvSpPr txBox="1"/>
          <p:nvPr/>
        </p:nvSpPr>
        <p:spPr>
          <a:xfrm>
            <a:off x="5059334" y="477115"/>
            <a:ext cx="8275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sv-SE" sz="900" dirty="0">
                <a:solidFill>
                  <a:prstClr val="black"/>
                </a:solidFill>
                <a:latin typeface="Arial" charset="0"/>
              </a:rPr>
              <a:t>2020-XX-XX</a:t>
            </a:r>
          </a:p>
        </p:txBody>
      </p:sp>
    </p:spTree>
    <p:extLst>
      <p:ext uri="{BB962C8B-B14F-4D97-AF65-F5344CB8AC3E}">
        <p14:creationId xmlns:p14="http://schemas.microsoft.com/office/powerpoint/2010/main" val="3618915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42D0759-77AA-4D20-B289-461CDA83447F}"/>
              </a:ext>
            </a:extLst>
          </p:cNvPr>
          <p:cNvSpPr/>
          <p:nvPr/>
        </p:nvSpPr>
        <p:spPr>
          <a:xfrm>
            <a:off x="306078" y="162581"/>
            <a:ext cx="6120000" cy="43920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b="1" dirty="0" err="1">
                <a:latin typeface="Century Gothic" panose="020B0502020202020204" pitchFamily="34" charset="0"/>
              </a:rPr>
              <a:t>First</a:t>
            </a:r>
            <a:r>
              <a:rPr lang="sv-SE" b="1" dirty="0">
                <a:latin typeface="Century Gothic" panose="020B0502020202020204" pitchFamily="34" charset="0"/>
              </a:rPr>
              <a:t> and last </a:t>
            </a:r>
            <a:r>
              <a:rPr lang="sv-SE" b="1" dirty="0" err="1">
                <a:latin typeface="Century Gothic" panose="020B0502020202020204" pitchFamily="34" charset="0"/>
              </a:rPr>
              <a:t>name</a:t>
            </a:r>
            <a:br>
              <a:rPr lang="sv-SE" dirty="0">
                <a:latin typeface="Century Gothic" panose="020B0502020202020204" pitchFamily="34" charset="0"/>
              </a:rPr>
            </a:br>
            <a:r>
              <a:rPr lang="sv-SE" dirty="0">
                <a:latin typeface="Century Gothic" panose="020B0502020202020204" pitchFamily="34" charset="0"/>
              </a:rPr>
              <a:t>firstname.lastname@ki.se</a:t>
            </a:r>
          </a:p>
          <a:p>
            <a:r>
              <a:rPr lang="sv-SE" dirty="0" err="1">
                <a:latin typeface="Century Gothic" panose="020B0502020202020204" pitchFamily="34" charset="0"/>
              </a:rPr>
              <a:t>Phone</a:t>
            </a:r>
            <a:r>
              <a:rPr lang="sv-SE" dirty="0">
                <a:latin typeface="Century Gothic" panose="020B0502020202020204" pitchFamily="34" charset="0"/>
              </a:rPr>
              <a:t> </a:t>
            </a:r>
            <a:r>
              <a:rPr lang="sv-SE" dirty="0" err="1">
                <a:latin typeface="Century Gothic" panose="020B0502020202020204" pitchFamily="34" charset="0"/>
              </a:rPr>
              <a:t>number</a:t>
            </a:r>
            <a:r>
              <a:rPr lang="sv-SE" dirty="0">
                <a:latin typeface="Century Gothic" panose="020B0502020202020204" pitchFamily="34" charset="0"/>
              </a:rPr>
              <a:t>: 08-524 XXX XX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AE0AEB4-686B-4627-93B7-D8C69004CEB7}"/>
              </a:ext>
            </a:extLst>
          </p:cNvPr>
          <p:cNvSpPr/>
          <p:nvPr/>
        </p:nvSpPr>
        <p:spPr>
          <a:xfrm>
            <a:off x="741977" y="764514"/>
            <a:ext cx="480131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2800" b="1" dirty="0">
                <a:latin typeface="Century Gothic" panose="020B0502020202020204" pitchFamily="34" charset="0"/>
              </a:rPr>
              <a:t>&lt;ROOM NAME&gt;			</a:t>
            </a:r>
            <a:endParaRPr lang="sv-SE" sz="1200" dirty="0">
              <a:latin typeface="Century Gothic" panose="020B0502020202020204" pitchFamily="34" charset="0"/>
            </a:endParaRPr>
          </a:p>
          <a:p>
            <a:r>
              <a:rPr lang="sv-SE" sz="1600" b="1" i="1" dirty="0">
                <a:latin typeface="Century Gothic" panose="020B0502020202020204" pitchFamily="34" charset="0"/>
              </a:rPr>
              <a:t>ANA Futura common </a:t>
            </a:r>
            <a:r>
              <a:rPr lang="sv-SE" sz="1600" b="1" i="1" dirty="0" err="1">
                <a:latin typeface="Century Gothic" panose="020B0502020202020204" pitchFamily="34" charset="0"/>
              </a:rPr>
              <a:t>lab</a:t>
            </a:r>
            <a:endParaRPr lang="sv-SE" sz="1600" b="1" dirty="0">
              <a:latin typeface="Century Gothic" panose="020B0502020202020204" pitchFamily="34" charset="0"/>
            </a:endParaRP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27A58D10-B068-418A-84F8-BFEA4917A613}"/>
              </a:ext>
            </a:extLst>
          </p:cNvPr>
          <p:cNvSpPr/>
          <p:nvPr/>
        </p:nvSpPr>
        <p:spPr>
          <a:xfrm>
            <a:off x="741977" y="1777174"/>
            <a:ext cx="5068072" cy="2540601"/>
          </a:xfrm>
          <a:prstGeom prst="rect">
            <a:avLst/>
          </a:prstGeom>
          <a:solidFill>
            <a:srgbClr val="DDEB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TextBox 9">
            <a:extLst>
              <a:ext uri="{FF2B5EF4-FFF2-40B4-BE49-F238E27FC236}">
                <a16:creationId xmlns:a16="http://schemas.microsoft.com/office/drawing/2014/main" id="{4DC14FE6-88A4-48BB-AF26-FFAFEBCE11F9}"/>
              </a:ext>
            </a:extLst>
          </p:cNvPr>
          <p:cNvSpPr txBox="1"/>
          <p:nvPr/>
        </p:nvSpPr>
        <p:spPr>
          <a:xfrm>
            <a:off x="897175" y="1836135"/>
            <a:ext cx="4757675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 dirty="0" err="1">
                <a:latin typeface="Century Gothic" panose="020B0502020202020204" pitchFamily="34" charset="0"/>
              </a:rPr>
              <a:t>Introduction</a:t>
            </a:r>
            <a:r>
              <a:rPr lang="sv-SE" sz="1400" b="1" dirty="0">
                <a:latin typeface="Century Gothic" panose="020B0502020202020204" pitchFamily="34" charset="0"/>
              </a:rPr>
              <a:t> is </a:t>
            </a:r>
            <a:r>
              <a:rPr lang="sv-SE" sz="1400" b="1" dirty="0" err="1">
                <a:latin typeface="Century Gothic" panose="020B0502020202020204" pitchFamily="34" charset="0"/>
              </a:rPr>
              <a:t>required</a:t>
            </a:r>
            <a:r>
              <a:rPr lang="sv-SE" sz="1400" b="1" dirty="0">
                <a:latin typeface="Century Gothic" panose="020B0502020202020204" pitchFamily="34" charset="0"/>
              </a:rPr>
              <a:t> </a:t>
            </a:r>
            <a:r>
              <a:rPr lang="sv-SE" sz="1400" dirty="0" err="1">
                <a:latin typeface="Century Gothic" panose="020B0502020202020204" pitchFamily="34" charset="0"/>
              </a:rPr>
              <a:t>before</a:t>
            </a:r>
            <a:r>
              <a:rPr lang="sv-SE" sz="1400" dirty="0">
                <a:latin typeface="Century Gothic" panose="020B0502020202020204" pitchFamily="34" charset="0"/>
              </a:rPr>
              <a:t> </a:t>
            </a:r>
            <a:r>
              <a:rPr lang="sv-SE" sz="1400" dirty="0" err="1">
                <a:latin typeface="Century Gothic" panose="020B0502020202020204" pitchFamily="34" charset="0"/>
              </a:rPr>
              <a:t>first</a:t>
            </a:r>
            <a:r>
              <a:rPr lang="sv-SE" sz="1400" dirty="0">
                <a:latin typeface="Century Gothic" panose="020B0502020202020204" pitchFamily="34" charset="0"/>
              </a:rPr>
              <a:t> </a:t>
            </a:r>
            <a:r>
              <a:rPr lang="sv-SE" sz="1400" dirty="0" err="1">
                <a:latin typeface="Century Gothic" panose="020B0502020202020204" pitchFamily="34" charset="0"/>
              </a:rPr>
              <a:t>time</a:t>
            </a:r>
            <a:r>
              <a:rPr lang="sv-SE" sz="1400" dirty="0">
                <a:latin typeface="Century Gothic" panose="020B0502020202020204" pitchFamily="34" charset="0"/>
              </a:rPr>
              <a:t> </a:t>
            </a:r>
            <a:r>
              <a:rPr lang="sv-SE" sz="1400" dirty="0" err="1">
                <a:latin typeface="Century Gothic" panose="020B0502020202020204" pitchFamily="34" charset="0"/>
              </a:rPr>
              <a:t>use</a:t>
            </a:r>
            <a:r>
              <a:rPr lang="sv-SE" sz="1400" dirty="0">
                <a:latin typeface="Century Gothic" panose="020B0502020202020204" pitchFamily="34" charset="0"/>
              </a:rPr>
              <a:t>.</a:t>
            </a:r>
          </a:p>
          <a:p>
            <a:br>
              <a:rPr lang="sv-SE" sz="1400" dirty="0">
                <a:latin typeface="Century Gothic" panose="020B0502020202020204" pitchFamily="34" charset="0"/>
              </a:rPr>
            </a:br>
            <a:r>
              <a:rPr lang="sv-SE" sz="1400" dirty="0" err="1">
                <a:latin typeface="Century Gothic" panose="020B0502020202020204" pitchFamily="34" charset="0"/>
              </a:rPr>
              <a:t>Please</a:t>
            </a:r>
            <a:r>
              <a:rPr lang="sv-SE" sz="1400" dirty="0">
                <a:latin typeface="Century Gothic" panose="020B0502020202020204" pitchFamily="34" charset="0"/>
              </a:rPr>
              <a:t> </a:t>
            </a:r>
            <a:r>
              <a:rPr lang="sv-SE" sz="1400" dirty="0" err="1">
                <a:latin typeface="Century Gothic" panose="020B0502020202020204" pitchFamily="34" charset="0"/>
              </a:rPr>
              <a:t>contact</a:t>
            </a:r>
            <a:r>
              <a:rPr lang="sv-SE" sz="1400" dirty="0">
                <a:latin typeface="Century Gothic" panose="020B0502020202020204" pitchFamily="34" charset="0"/>
              </a:rPr>
              <a:t> </a:t>
            </a:r>
            <a:r>
              <a:rPr lang="sv-SE" sz="1400" dirty="0" err="1">
                <a:latin typeface="Century Gothic" panose="020B0502020202020204" pitchFamily="34" charset="0"/>
              </a:rPr>
              <a:t>room</a:t>
            </a:r>
            <a:r>
              <a:rPr lang="sv-SE" sz="1400" dirty="0">
                <a:latin typeface="Century Gothic" panose="020B0502020202020204" pitchFamily="34" charset="0"/>
              </a:rPr>
              <a:t> </a:t>
            </a:r>
            <a:r>
              <a:rPr lang="sv-SE" sz="1400" dirty="0" err="1">
                <a:latin typeface="Century Gothic" panose="020B0502020202020204" pitchFamily="34" charset="0"/>
              </a:rPr>
              <a:t>responsible</a:t>
            </a:r>
            <a:r>
              <a:rPr lang="sv-SE" sz="1400" dirty="0">
                <a:latin typeface="Century Gothic" panose="020B0502020202020204" pitchFamily="34" charset="0"/>
              </a:rPr>
              <a:t> for access:</a:t>
            </a:r>
          </a:p>
          <a:p>
            <a:endParaRPr lang="sv-SE" sz="1400" b="1" dirty="0">
              <a:latin typeface="Century Gothic" panose="020B0502020202020204" pitchFamily="34" charset="0"/>
            </a:endParaRPr>
          </a:p>
          <a:p>
            <a:r>
              <a:rPr lang="sv-SE" sz="1400" b="1" dirty="0" err="1">
                <a:latin typeface="Century Gothic" panose="020B0502020202020204" pitchFamily="34" charset="0"/>
              </a:rPr>
              <a:t>First</a:t>
            </a:r>
            <a:r>
              <a:rPr lang="sv-SE" sz="1400" b="1" dirty="0">
                <a:latin typeface="Century Gothic" panose="020B0502020202020204" pitchFamily="34" charset="0"/>
              </a:rPr>
              <a:t> and last </a:t>
            </a:r>
            <a:r>
              <a:rPr lang="sv-SE" sz="1400" b="1" dirty="0" err="1">
                <a:latin typeface="Century Gothic" panose="020B0502020202020204" pitchFamily="34" charset="0"/>
              </a:rPr>
              <a:t>name</a:t>
            </a:r>
            <a:br>
              <a:rPr lang="sv-SE" sz="1400" dirty="0">
                <a:latin typeface="Century Gothic" panose="020B0502020202020204" pitchFamily="34" charset="0"/>
              </a:rPr>
            </a:br>
            <a:r>
              <a:rPr lang="sv-SE" sz="1400" dirty="0">
                <a:latin typeface="Century Gothic" panose="020B0502020202020204" pitchFamily="34" charset="0"/>
              </a:rPr>
              <a:t>firstname.lastname@ki.se</a:t>
            </a:r>
          </a:p>
          <a:p>
            <a:r>
              <a:rPr lang="sv-SE" sz="1400" dirty="0" err="1">
                <a:latin typeface="Century Gothic" panose="020B0502020202020204" pitchFamily="34" charset="0"/>
              </a:rPr>
              <a:t>Phone</a:t>
            </a:r>
            <a:r>
              <a:rPr lang="sv-SE" sz="1400" dirty="0">
                <a:latin typeface="Century Gothic" panose="020B0502020202020204" pitchFamily="34" charset="0"/>
              </a:rPr>
              <a:t> </a:t>
            </a:r>
            <a:r>
              <a:rPr lang="sv-SE" sz="1400" dirty="0" err="1">
                <a:latin typeface="Century Gothic" panose="020B0502020202020204" pitchFamily="34" charset="0"/>
              </a:rPr>
              <a:t>number</a:t>
            </a:r>
            <a:r>
              <a:rPr lang="sv-SE" sz="1400" dirty="0">
                <a:latin typeface="Century Gothic" panose="020B0502020202020204" pitchFamily="34" charset="0"/>
              </a:rPr>
              <a:t>: 08-524 XXX XX</a:t>
            </a:r>
            <a:br>
              <a:rPr lang="sv-SE" sz="1400" dirty="0">
                <a:latin typeface="Century Gothic" panose="020B0502020202020204" pitchFamily="34" charset="0"/>
              </a:rPr>
            </a:br>
            <a:endParaRPr lang="sv-SE" sz="1400" dirty="0">
              <a:latin typeface="Century Gothic" panose="020B0502020202020204" pitchFamily="34" charset="0"/>
            </a:endParaRPr>
          </a:p>
          <a:p>
            <a:r>
              <a:rPr lang="sv-SE" sz="1400" b="1" dirty="0" err="1">
                <a:latin typeface="Century Gothic" panose="020B0502020202020204" pitchFamily="34" charset="0"/>
              </a:rPr>
              <a:t>First</a:t>
            </a:r>
            <a:r>
              <a:rPr lang="sv-SE" sz="1400" b="1" dirty="0">
                <a:latin typeface="Century Gothic" panose="020B0502020202020204" pitchFamily="34" charset="0"/>
              </a:rPr>
              <a:t> and last </a:t>
            </a:r>
            <a:r>
              <a:rPr lang="sv-SE" sz="1400" b="1" dirty="0" err="1">
                <a:latin typeface="Century Gothic" panose="020B0502020202020204" pitchFamily="34" charset="0"/>
              </a:rPr>
              <a:t>name</a:t>
            </a:r>
            <a:br>
              <a:rPr lang="sv-SE" sz="1400" dirty="0">
                <a:latin typeface="Century Gothic" panose="020B0502020202020204" pitchFamily="34" charset="0"/>
              </a:rPr>
            </a:br>
            <a:r>
              <a:rPr lang="sv-SE" sz="1400" dirty="0">
                <a:latin typeface="Century Gothic" panose="020B0502020202020204" pitchFamily="34" charset="0"/>
              </a:rPr>
              <a:t>firstname.lastname@ki.se</a:t>
            </a:r>
          </a:p>
          <a:p>
            <a:r>
              <a:rPr lang="sv-SE" sz="1400" dirty="0" err="1">
                <a:latin typeface="Century Gothic" panose="020B0502020202020204" pitchFamily="34" charset="0"/>
              </a:rPr>
              <a:t>Phone</a:t>
            </a:r>
            <a:r>
              <a:rPr lang="sv-SE" sz="1400" dirty="0">
                <a:latin typeface="Century Gothic" panose="020B0502020202020204" pitchFamily="34" charset="0"/>
              </a:rPr>
              <a:t> </a:t>
            </a:r>
            <a:r>
              <a:rPr lang="sv-SE" sz="1400" dirty="0" err="1">
                <a:latin typeface="Century Gothic" panose="020B0502020202020204" pitchFamily="34" charset="0"/>
              </a:rPr>
              <a:t>number</a:t>
            </a:r>
            <a:r>
              <a:rPr lang="sv-SE" sz="1400" dirty="0">
                <a:latin typeface="Century Gothic" panose="020B0502020202020204" pitchFamily="34" charset="0"/>
              </a:rPr>
              <a:t>: 08-524 XXX XX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B82CA377-D8AA-407B-A845-63987EA76F3C}"/>
              </a:ext>
            </a:extLst>
          </p:cNvPr>
          <p:cNvSpPr/>
          <p:nvPr/>
        </p:nvSpPr>
        <p:spPr>
          <a:xfrm>
            <a:off x="420130" y="313038"/>
            <a:ext cx="5865340" cy="4118919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B7B5A6A4-532F-462C-9130-CA8A0062359C}"/>
              </a:ext>
            </a:extLst>
          </p:cNvPr>
          <p:cNvSpPr txBox="1"/>
          <p:nvPr/>
        </p:nvSpPr>
        <p:spPr>
          <a:xfrm>
            <a:off x="6757653" y="302849"/>
            <a:ext cx="31645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400" b="1" dirty="0"/>
              <a:t>Door </a:t>
            </a:r>
            <a:r>
              <a:rPr lang="sv-SE" sz="2400" b="1" dirty="0" err="1"/>
              <a:t>sign</a:t>
            </a:r>
            <a:r>
              <a:rPr lang="sv-SE" sz="2400" b="1" dirty="0"/>
              <a:t> for BSL1 </a:t>
            </a:r>
            <a:r>
              <a:rPr lang="sv-SE" sz="2400" b="1" dirty="0" err="1"/>
              <a:t>lab</a:t>
            </a:r>
            <a:r>
              <a:rPr lang="sv-SE" sz="2400" b="1" dirty="0"/>
              <a:t> </a:t>
            </a:r>
            <a:r>
              <a:rPr lang="sv-SE" sz="2400" b="1" dirty="0" err="1"/>
              <a:t>rooms</a:t>
            </a:r>
            <a:r>
              <a:rPr lang="sv-SE" sz="2400" b="1" dirty="0"/>
              <a:t> </a:t>
            </a:r>
            <a:r>
              <a:rPr lang="sv-SE" sz="2400" b="1" dirty="0" err="1"/>
              <a:t>that</a:t>
            </a:r>
            <a:r>
              <a:rPr lang="sv-SE" sz="2400" b="1" dirty="0"/>
              <a:t> </a:t>
            </a:r>
            <a:r>
              <a:rPr lang="sv-SE" sz="2400" b="1" dirty="0" err="1"/>
              <a:t>require</a:t>
            </a:r>
            <a:r>
              <a:rPr lang="sv-SE" sz="2400" b="1" dirty="0"/>
              <a:t> </a:t>
            </a:r>
            <a:r>
              <a:rPr lang="sv-SE" sz="2400" b="1" dirty="0" err="1"/>
              <a:t>introduction</a:t>
            </a:r>
            <a:endParaRPr lang="sv-SE" sz="2400" b="1" dirty="0"/>
          </a:p>
        </p:txBody>
      </p:sp>
      <p:sp>
        <p:nvSpPr>
          <p:cNvPr id="9" name="TextBox 2">
            <a:extLst>
              <a:ext uri="{FF2B5EF4-FFF2-40B4-BE49-F238E27FC236}">
                <a16:creationId xmlns:a16="http://schemas.microsoft.com/office/drawing/2014/main" id="{1B659D95-2662-497F-A3B1-403026AA3932}"/>
              </a:ext>
            </a:extLst>
          </p:cNvPr>
          <p:cNvSpPr txBox="1"/>
          <p:nvPr/>
        </p:nvSpPr>
        <p:spPr>
          <a:xfrm>
            <a:off x="5047865" y="423360"/>
            <a:ext cx="8275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sv-SE" sz="900" dirty="0">
                <a:solidFill>
                  <a:prstClr val="black"/>
                </a:solidFill>
                <a:latin typeface="Arial" charset="0"/>
              </a:rPr>
              <a:t>2020-XX-XX</a:t>
            </a:r>
          </a:p>
        </p:txBody>
      </p:sp>
    </p:spTree>
    <p:extLst>
      <p:ext uri="{BB962C8B-B14F-4D97-AF65-F5344CB8AC3E}">
        <p14:creationId xmlns:p14="http://schemas.microsoft.com/office/powerpoint/2010/main" val="2312402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42D0759-77AA-4D20-B289-461CDA83447F}"/>
              </a:ext>
            </a:extLst>
          </p:cNvPr>
          <p:cNvSpPr/>
          <p:nvPr/>
        </p:nvSpPr>
        <p:spPr>
          <a:xfrm>
            <a:off x="306078" y="199904"/>
            <a:ext cx="6120000" cy="43920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b="1">
                <a:latin typeface="Century Gothic" panose="020B0502020202020204" pitchFamily="34" charset="0"/>
              </a:rPr>
              <a:t>First and last name</a:t>
            </a:r>
            <a:br>
              <a:rPr lang="sv-SE">
                <a:latin typeface="Century Gothic" panose="020B0502020202020204" pitchFamily="34" charset="0"/>
              </a:rPr>
            </a:br>
            <a:r>
              <a:rPr lang="sv-SE">
                <a:latin typeface="Century Gothic" panose="020B0502020202020204" pitchFamily="34" charset="0"/>
              </a:rPr>
              <a:t>firstname.lastname@ki.se</a:t>
            </a:r>
          </a:p>
          <a:p>
            <a:r>
              <a:rPr lang="sv-SE">
                <a:latin typeface="Century Gothic" panose="020B0502020202020204" pitchFamily="34" charset="0"/>
              </a:rPr>
              <a:t>Phone number: 08-524 XXX XX</a:t>
            </a:r>
            <a:endParaRPr lang="sv-SE" dirty="0">
              <a:latin typeface="Century Gothic" panose="020B0502020202020204" pitchFamily="34" charset="0"/>
            </a:endParaRP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AE0AEB4-686B-4627-93B7-D8C69004CEB7}"/>
              </a:ext>
            </a:extLst>
          </p:cNvPr>
          <p:cNvSpPr/>
          <p:nvPr/>
        </p:nvSpPr>
        <p:spPr>
          <a:xfrm>
            <a:off x="741977" y="764514"/>
            <a:ext cx="480131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2800" b="1" dirty="0">
                <a:latin typeface="Century Gothic" panose="020B0502020202020204" pitchFamily="34" charset="0"/>
              </a:rPr>
              <a:t>&lt;ROOM NAME&gt;			</a:t>
            </a:r>
            <a:endParaRPr lang="sv-SE" sz="1200" dirty="0">
              <a:latin typeface="Century Gothic" panose="020B0502020202020204" pitchFamily="34" charset="0"/>
            </a:endParaRPr>
          </a:p>
          <a:p>
            <a:r>
              <a:rPr lang="sv-SE" sz="1600" b="1" i="1" dirty="0">
                <a:latin typeface="Century Gothic" panose="020B0502020202020204" pitchFamily="34" charset="0"/>
              </a:rPr>
              <a:t>ANA Futura common </a:t>
            </a:r>
            <a:r>
              <a:rPr lang="sv-SE" sz="1600" b="1" i="1" dirty="0" err="1">
                <a:latin typeface="Century Gothic" panose="020B0502020202020204" pitchFamily="34" charset="0"/>
              </a:rPr>
              <a:t>lab</a:t>
            </a:r>
            <a:endParaRPr lang="sv-SE" sz="1600" b="1" dirty="0">
              <a:latin typeface="Century Gothic" panose="020B0502020202020204" pitchFamily="34" charset="0"/>
            </a:endParaRP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27A58D10-B068-418A-84F8-BFEA4917A613}"/>
              </a:ext>
            </a:extLst>
          </p:cNvPr>
          <p:cNvSpPr/>
          <p:nvPr/>
        </p:nvSpPr>
        <p:spPr>
          <a:xfrm>
            <a:off x="741977" y="1693902"/>
            <a:ext cx="5068072" cy="2586551"/>
          </a:xfrm>
          <a:prstGeom prst="rect">
            <a:avLst/>
          </a:prstGeom>
          <a:solidFill>
            <a:srgbClr val="DDEB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TextBox 9">
            <a:extLst>
              <a:ext uri="{FF2B5EF4-FFF2-40B4-BE49-F238E27FC236}">
                <a16:creationId xmlns:a16="http://schemas.microsoft.com/office/drawing/2014/main" id="{4DC14FE6-88A4-48BB-AF26-FFAFEBCE11F9}"/>
              </a:ext>
            </a:extLst>
          </p:cNvPr>
          <p:cNvSpPr txBox="1"/>
          <p:nvPr/>
        </p:nvSpPr>
        <p:spPr>
          <a:xfrm>
            <a:off x="897175" y="1771585"/>
            <a:ext cx="4757675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 dirty="0" err="1">
                <a:latin typeface="Century Gothic" panose="020B0502020202020204" pitchFamily="34" charset="0"/>
              </a:rPr>
              <a:t>Introduction</a:t>
            </a:r>
            <a:r>
              <a:rPr lang="sv-SE" sz="1400" b="1" dirty="0">
                <a:latin typeface="Century Gothic" panose="020B0502020202020204" pitchFamily="34" charset="0"/>
              </a:rPr>
              <a:t> is </a:t>
            </a:r>
            <a:r>
              <a:rPr lang="sv-SE" sz="1400" b="1" dirty="0" err="1">
                <a:latin typeface="Century Gothic" panose="020B0502020202020204" pitchFamily="34" charset="0"/>
              </a:rPr>
              <a:t>required</a:t>
            </a:r>
            <a:r>
              <a:rPr lang="sv-SE" sz="1400" b="1" dirty="0">
                <a:latin typeface="Century Gothic" panose="020B0502020202020204" pitchFamily="34" charset="0"/>
              </a:rPr>
              <a:t> </a:t>
            </a:r>
            <a:r>
              <a:rPr lang="sv-SE" sz="1400" dirty="0" err="1">
                <a:latin typeface="Century Gothic" panose="020B0502020202020204" pitchFamily="34" charset="0"/>
              </a:rPr>
              <a:t>before</a:t>
            </a:r>
            <a:r>
              <a:rPr lang="sv-SE" sz="1400" dirty="0">
                <a:latin typeface="Century Gothic" panose="020B0502020202020204" pitchFamily="34" charset="0"/>
              </a:rPr>
              <a:t> </a:t>
            </a:r>
            <a:r>
              <a:rPr lang="sv-SE" sz="1400" dirty="0" err="1">
                <a:latin typeface="Century Gothic" panose="020B0502020202020204" pitchFamily="34" charset="0"/>
              </a:rPr>
              <a:t>first</a:t>
            </a:r>
            <a:r>
              <a:rPr lang="sv-SE" sz="1400" dirty="0">
                <a:latin typeface="Century Gothic" panose="020B0502020202020204" pitchFamily="34" charset="0"/>
              </a:rPr>
              <a:t> </a:t>
            </a:r>
            <a:r>
              <a:rPr lang="sv-SE" sz="1400" dirty="0" err="1">
                <a:latin typeface="Century Gothic" panose="020B0502020202020204" pitchFamily="34" charset="0"/>
              </a:rPr>
              <a:t>time</a:t>
            </a:r>
            <a:r>
              <a:rPr lang="sv-SE" sz="1400" dirty="0">
                <a:latin typeface="Century Gothic" panose="020B0502020202020204" pitchFamily="34" charset="0"/>
              </a:rPr>
              <a:t> </a:t>
            </a:r>
            <a:r>
              <a:rPr lang="sv-SE" sz="1400" dirty="0" err="1">
                <a:latin typeface="Century Gothic" panose="020B0502020202020204" pitchFamily="34" charset="0"/>
              </a:rPr>
              <a:t>use</a:t>
            </a:r>
            <a:r>
              <a:rPr lang="sv-SE" sz="1400" dirty="0">
                <a:latin typeface="Century Gothic" panose="020B0502020202020204" pitchFamily="34" charset="0"/>
              </a:rPr>
              <a:t>.</a:t>
            </a:r>
          </a:p>
          <a:p>
            <a:br>
              <a:rPr lang="sv-SE" sz="1400" dirty="0">
                <a:latin typeface="Century Gothic" panose="020B0502020202020204" pitchFamily="34" charset="0"/>
              </a:rPr>
            </a:br>
            <a:r>
              <a:rPr lang="sv-SE" sz="1400" dirty="0" err="1">
                <a:latin typeface="Century Gothic" panose="020B0502020202020204" pitchFamily="34" charset="0"/>
              </a:rPr>
              <a:t>Please</a:t>
            </a:r>
            <a:r>
              <a:rPr lang="sv-SE" sz="1400" dirty="0">
                <a:latin typeface="Century Gothic" panose="020B0502020202020204" pitchFamily="34" charset="0"/>
              </a:rPr>
              <a:t> </a:t>
            </a:r>
            <a:r>
              <a:rPr lang="sv-SE" sz="1400" dirty="0" err="1">
                <a:latin typeface="Century Gothic" panose="020B0502020202020204" pitchFamily="34" charset="0"/>
              </a:rPr>
              <a:t>contact</a:t>
            </a:r>
            <a:r>
              <a:rPr lang="sv-SE" sz="1400" dirty="0">
                <a:latin typeface="Century Gothic" panose="020B0502020202020204" pitchFamily="34" charset="0"/>
              </a:rPr>
              <a:t> </a:t>
            </a:r>
            <a:r>
              <a:rPr lang="sv-SE" sz="1400" dirty="0" err="1">
                <a:latin typeface="Century Gothic" panose="020B0502020202020204" pitchFamily="34" charset="0"/>
              </a:rPr>
              <a:t>room</a:t>
            </a:r>
            <a:r>
              <a:rPr lang="sv-SE" sz="1400" dirty="0">
                <a:latin typeface="Century Gothic" panose="020B0502020202020204" pitchFamily="34" charset="0"/>
              </a:rPr>
              <a:t> </a:t>
            </a:r>
            <a:r>
              <a:rPr lang="sv-SE" sz="1400" dirty="0" err="1">
                <a:latin typeface="Century Gothic" panose="020B0502020202020204" pitchFamily="34" charset="0"/>
              </a:rPr>
              <a:t>responsible</a:t>
            </a:r>
            <a:r>
              <a:rPr lang="sv-SE" sz="1400" dirty="0">
                <a:latin typeface="Century Gothic" panose="020B0502020202020204" pitchFamily="34" charset="0"/>
              </a:rPr>
              <a:t> for access:</a:t>
            </a:r>
          </a:p>
          <a:p>
            <a:endParaRPr lang="sv-SE" sz="1400" b="1" dirty="0">
              <a:latin typeface="Century Gothic" panose="020B0502020202020204" pitchFamily="34" charset="0"/>
            </a:endParaRPr>
          </a:p>
          <a:p>
            <a:r>
              <a:rPr lang="sv-SE" sz="1400" b="1" dirty="0" err="1">
                <a:latin typeface="Century Gothic" panose="020B0502020202020204" pitchFamily="34" charset="0"/>
              </a:rPr>
              <a:t>First</a:t>
            </a:r>
            <a:r>
              <a:rPr lang="sv-SE" sz="1400" b="1" dirty="0">
                <a:latin typeface="Century Gothic" panose="020B0502020202020204" pitchFamily="34" charset="0"/>
              </a:rPr>
              <a:t> and last </a:t>
            </a:r>
            <a:r>
              <a:rPr lang="sv-SE" sz="1400" b="1" dirty="0" err="1">
                <a:latin typeface="Century Gothic" panose="020B0502020202020204" pitchFamily="34" charset="0"/>
              </a:rPr>
              <a:t>name</a:t>
            </a:r>
            <a:br>
              <a:rPr lang="sv-SE" sz="1400" dirty="0">
                <a:latin typeface="Century Gothic" panose="020B0502020202020204" pitchFamily="34" charset="0"/>
              </a:rPr>
            </a:br>
            <a:r>
              <a:rPr lang="sv-SE" sz="1400" dirty="0">
                <a:latin typeface="Century Gothic" panose="020B0502020202020204" pitchFamily="34" charset="0"/>
              </a:rPr>
              <a:t>firstname.lastname@ki.se</a:t>
            </a:r>
          </a:p>
          <a:p>
            <a:r>
              <a:rPr lang="sv-SE" sz="1400" dirty="0" err="1">
                <a:latin typeface="Century Gothic" panose="020B0502020202020204" pitchFamily="34" charset="0"/>
              </a:rPr>
              <a:t>Phone</a:t>
            </a:r>
            <a:r>
              <a:rPr lang="sv-SE" sz="1400" dirty="0">
                <a:latin typeface="Century Gothic" panose="020B0502020202020204" pitchFamily="34" charset="0"/>
              </a:rPr>
              <a:t> </a:t>
            </a:r>
            <a:r>
              <a:rPr lang="sv-SE" sz="1400" dirty="0" err="1">
                <a:latin typeface="Century Gothic" panose="020B0502020202020204" pitchFamily="34" charset="0"/>
              </a:rPr>
              <a:t>number</a:t>
            </a:r>
            <a:r>
              <a:rPr lang="sv-SE" sz="1400" dirty="0">
                <a:latin typeface="Century Gothic" panose="020B0502020202020204" pitchFamily="34" charset="0"/>
              </a:rPr>
              <a:t>: 08-524 XXX XX</a:t>
            </a:r>
            <a:br>
              <a:rPr lang="sv-SE" sz="1400" dirty="0">
                <a:latin typeface="Century Gothic" panose="020B0502020202020204" pitchFamily="34" charset="0"/>
              </a:rPr>
            </a:br>
            <a:endParaRPr lang="sv-SE" sz="1400" dirty="0">
              <a:latin typeface="Century Gothic" panose="020B0502020202020204" pitchFamily="34" charset="0"/>
            </a:endParaRPr>
          </a:p>
          <a:p>
            <a:r>
              <a:rPr lang="sv-SE" sz="1400" b="1" dirty="0" err="1">
                <a:latin typeface="Century Gothic" panose="020B0502020202020204" pitchFamily="34" charset="0"/>
              </a:rPr>
              <a:t>First</a:t>
            </a:r>
            <a:r>
              <a:rPr lang="sv-SE" sz="1400" b="1" dirty="0">
                <a:latin typeface="Century Gothic" panose="020B0502020202020204" pitchFamily="34" charset="0"/>
              </a:rPr>
              <a:t> and last </a:t>
            </a:r>
            <a:r>
              <a:rPr lang="sv-SE" sz="1400" b="1" dirty="0" err="1">
                <a:latin typeface="Century Gothic" panose="020B0502020202020204" pitchFamily="34" charset="0"/>
              </a:rPr>
              <a:t>name</a:t>
            </a:r>
            <a:br>
              <a:rPr lang="sv-SE" sz="1400" dirty="0">
                <a:latin typeface="Century Gothic" panose="020B0502020202020204" pitchFamily="34" charset="0"/>
              </a:rPr>
            </a:br>
            <a:r>
              <a:rPr lang="sv-SE" sz="1400" dirty="0">
                <a:latin typeface="Century Gothic" panose="020B0502020202020204" pitchFamily="34" charset="0"/>
              </a:rPr>
              <a:t>firstname.lastname@ki.se</a:t>
            </a:r>
          </a:p>
          <a:p>
            <a:r>
              <a:rPr lang="sv-SE" sz="1400" dirty="0" err="1">
                <a:latin typeface="Century Gothic" panose="020B0502020202020204" pitchFamily="34" charset="0"/>
              </a:rPr>
              <a:t>Phone</a:t>
            </a:r>
            <a:r>
              <a:rPr lang="sv-SE" sz="1400" dirty="0">
                <a:latin typeface="Century Gothic" panose="020B0502020202020204" pitchFamily="34" charset="0"/>
              </a:rPr>
              <a:t> </a:t>
            </a:r>
            <a:r>
              <a:rPr lang="sv-SE" sz="1400" dirty="0" err="1">
                <a:latin typeface="Century Gothic" panose="020B0502020202020204" pitchFamily="34" charset="0"/>
              </a:rPr>
              <a:t>number</a:t>
            </a:r>
            <a:r>
              <a:rPr lang="sv-SE" sz="1400" dirty="0">
                <a:latin typeface="Century Gothic" panose="020B0502020202020204" pitchFamily="34" charset="0"/>
              </a:rPr>
              <a:t>: 08-524 XXX XX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B82CA377-D8AA-407B-A845-63987EA76F3C}"/>
              </a:ext>
            </a:extLst>
          </p:cNvPr>
          <p:cNvSpPr/>
          <p:nvPr/>
        </p:nvSpPr>
        <p:spPr>
          <a:xfrm>
            <a:off x="420130" y="313038"/>
            <a:ext cx="5865340" cy="4118919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B7B5A6A4-532F-462C-9130-CA8A0062359C}"/>
              </a:ext>
            </a:extLst>
          </p:cNvPr>
          <p:cNvSpPr txBox="1"/>
          <p:nvPr/>
        </p:nvSpPr>
        <p:spPr>
          <a:xfrm>
            <a:off x="6757653" y="302849"/>
            <a:ext cx="31645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400" b="1" dirty="0"/>
              <a:t>Door </a:t>
            </a:r>
            <a:r>
              <a:rPr lang="sv-SE" sz="2400" b="1" dirty="0" err="1"/>
              <a:t>sign</a:t>
            </a:r>
            <a:r>
              <a:rPr lang="sv-SE" sz="2400" b="1" dirty="0"/>
              <a:t> for BSL2 </a:t>
            </a:r>
            <a:r>
              <a:rPr lang="sv-SE" sz="2400" b="1" dirty="0" err="1"/>
              <a:t>lab</a:t>
            </a:r>
            <a:r>
              <a:rPr lang="sv-SE" sz="2400" b="1" dirty="0"/>
              <a:t> </a:t>
            </a:r>
            <a:r>
              <a:rPr lang="sv-SE" sz="2400" b="1" dirty="0" err="1"/>
              <a:t>room</a:t>
            </a:r>
            <a:r>
              <a:rPr lang="sv-SE" sz="2400" b="1" dirty="0"/>
              <a:t> </a:t>
            </a:r>
            <a:r>
              <a:rPr lang="sv-SE" sz="2400" b="1" dirty="0" err="1"/>
              <a:t>that</a:t>
            </a:r>
            <a:r>
              <a:rPr lang="sv-SE" sz="2400" b="1" dirty="0"/>
              <a:t> </a:t>
            </a:r>
            <a:r>
              <a:rPr lang="sv-SE" sz="2400" b="1" dirty="0" err="1"/>
              <a:t>require</a:t>
            </a:r>
            <a:r>
              <a:rPr lang="sv-SE" sz="2400" b="1" dirty="0"/>
              <a:t> </a:t>
            </a:r>
            <a:r>
              <a:rPr lang="sv-SE" sz="2400" b="1" dirty="0" err="1"/>
              <a:t>introduction</a:t>
            </a:r>
            <a:endParaRPr lang="sv-SE" sz="2400" b="1" dirty="0"/>
          </a:p>
        </p:txBody>
      </p:sp>
      <p:pic>
        <p:nvPicPr>
          <p:cNvPr id="11" name="Picture 3" descr="sign">
            <a:extLst>
              <a:ext uri="{FF2B5EF4-FFF2-40B4-BE49-F238E27FC236}">
                <a16:creationId xmlns:a16="http://schemas.microsoft.com/office/drawing/2014/main" id="{2911C8CC-F5F4-477E-856E-A4C9777612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3176" y="617427"/>
            <a:ext cx="1101732" cy="983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2">
            <a:extLst>
              <a:ext uri="{FF2B5EF4-FFF2-40B4-BE49-F238E27FC236}">
                <a16:creationId xmlns:a16="http://schemas.microsoft.com/office/drawing/2014/main" id="{BA6C5794-D9BB-4DC5-9963-E8FC54E81B8A}"/>
              </a:ext>
            </a:extLst>
          </p:cNvPr>
          <p:cNvSpPr txBox="1"/>
          <p:nvPr/>
        </p:nvSpPr>
        <p:spPr>
          <a:xfrm>
            <a:off x="5047865" y="423360"/>
            <a:ext cx="8275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sv-SE" sz="900" dirty="0">
                <a:solidFill>
                  <a:prstClr val="black"/>
                </a:solidFill>
                <a:latin typeface="Arial" charset="0"/>
              </a:rPr>
              <a:t>2020-XX-XX</a:t>
            </a:r>
          </a:p>
        </p:txBody>
      </p:sp>
    </p:spTree>
    <p:extLst>
      <p:ext uri="{BB962C8B-B14F-4D97-AF65-F5344CB8AC3E}">
        <p14:creationId xmlns:p14="http://schemas.microsoft.com/office/powerpoint/2010/main" val="1016427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ruta 10">
            <a:extLst>
              <a:ext uri="{FF2B5EF4-FFF2-40B4-BE49-F238E27FC236}">
                <a16:creationId xmlns:a16="http://schemas.microsoft.com/office/drawing/2014/main" id="{4A5CE757-A2F2-4EC0-8DD5-6E62547A72AE}"/>
              </a:ext>
            </a:extLst>
          </p:cNvPr>
          <p:cNvSpPr txBox="1"/>
          <p:nvPr/>
        </p:nvSpPr>
        <p:spPr>
          <a:xfrm>
            <a:off x="5210955" y="496367"/>
            <a:ext cx="31645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400" b="1" dirty="0"/>
              <a:t>Sign to be </a:t>
            </a:r>
            <a:r>
              <a:rPr lang="sv-SE" sz="2400" b="1" u="sng" dirty="0" err="1"/>
              <a:t>placed</a:t>
            </a:r>
            <a:r>
              <a:rPr lang="sv-SE" sz="2400" b="1" dirty="0"/>
              <a:t> </a:t>
            </a:r>
            <a:r>
              <a:rPr lang="sv-SE" sz="2400" b="1" u="sng" dirty="0"/>
              <a:t>on</a:t>
            </a:r>
            <a:r>
              <a:rPr lang="sv-SE" sz="2400" b="1" dirty="0"/>
              <a:t> </a:t>
            </a:r>
            <a:r>
              <a:rPr lang="sv-SE" sz="2400" b="1" u="sng" dirty="0" err="1"/>
              <a:t>equipment</a:t>
            </a:r>
            <a:r>
              <a:rPr lang="sv-SE" sz="2400" b="1" u="sng" dirty="0"/>
              <a:t> in BSL1 </a:t>
            </a:r>
            <a:r>
              <a:rPr lang="sv-SE" sz="2400" b="1" u="sng" dirty="0" err="1"/>
              <a:t>lab</a:t>
            </a:r>
            <a:r>
              <a:rPr lang="sv-SE" sz="2400" b="1" u="sng" dirty="0"/>
              <a:t> </a:t>
            </a:r>
            <a:r>
              <a:rPr lang="sv-SE" sz="2400" b="1" dirty="0" err="1"/>
              <a:t>that</a:t>
            </a:r>
            <a:r>
              <a:rPr lang="sv-SE" sz="2400" b="1" dirty="0"/>
              <a:t> </a:t>
            </a:r>
            <a:r>
              <a:rPr lang="sv-SE" sz="2400" b="1" dirty="0" err="1"/>
              <a:t>require</a:t>
            </a:r>
            <a:r>
              <a:rPr lang="sv-SE" sz="2400" b="1" dirty="0"/>
              <a:t> </a:t>
            </a:r>
            <a:r>
              <a:rPr lang="sv-SE" sz="2400" b="1" dirty="0" err="1"/>
              <a:t>introduction</a:t>
            </a:r>
            <a:endParaRPr lang="sv-SE" sz="2400" b="1" dirty="0"/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4C70BA93-DE64-4A75-9477-18A3D2077FEA}"/>
              </a:ext>
            </a:extLst>
          </p:cNvPr>
          <p:cNvSpPr txBox="1"/>
          <p:nvPr/>
        </p:nvSpPr>
        <p:spPr>
          <a:xfrm>
            <a:off x="6562782" y="2793407"/>
            <a:ext cx="3164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u="sng" dirty="0" err="1"/>
              <a:t>Example</a:t>
            </a:r>
            <a:endParaRPr lang="sv-SE" b="1" u="sng" dirty="0"/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D0400693-4674-491D-8C03-C81F56A3CBCC}"/>
              </a:ext>
            </a:extLst>
          </p:cNvPr>
          <p:cNvSpPr/>
          <p:nvPr/>
        </p:nvSpPr>
        <p:spPr>
          <a:xfrm>
            <a:off x="592658" y="705196"/>
            <a:ext cx="3744000" cy="205200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5" name="Rectangle 8">
            <a:extLst>
              <a:ext uri="{FF2B5EF4-FFF2-40B4-BE49-F238E27FC236}">
                <a16:creationId xmlns:a16="http://schemas.microsoft.com/office/drawing/2014/main" id="{1E7DF3A5-405D-4A95-B568-469D53EC7CCD}"/>
              </a:ext>
            </a:extLst>
          </p:cNvPr>
          <p:cNvSpPr/>
          <p:nvPr/>
        </p:nvSpPr>
        <p:spPr>
          <a:xfrm>
            <a:off x="811408" y="1472866"/>
            <a:ext cx="3301871" cy="1206268"/>
          </a:xfrm>
          <a:prstGeom prst="rect">
            <a:avLst/>
          </a:prstGeom>
          <a:solidFill>
            <a:srgbClr val="DDEB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BAF379D2-784B-4592-950A-8C38F38E3CE1}"/>
              </a:ext>
            </a:extLst>
          </p:cNvPr>
          <p:cNvSpPr/>
          <p:nvPr/>
        </p:nvSpPr>
        <p:spPr>
          <a:xfrm>
            <a:off x="791521" y="769905"/>
            <a:ext cx="2469172" cy="6382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12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 EQUIPMENT NAME&gt;</a:t>
            </a:r>
            <a:endParaRPr lang="sv-SE" sz="12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First and last name (owner)</a:t>
            </a:r>
            <a:br>
              <a:rPr lang="en-US" sz="1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*Dept, Division or unit</a:t>
            </a:r>
            <a:endParaRPr lang="sv-SE" sz="11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TextBox 9">
            <a:extLst>
              <a:ext uri="{FF2B5EF4-FFF2-40B4-BE49-F238E27FC236}">
                <a16:creationId xmlns:a16="http://schemas.microsoft.com/office/drawing/2014/main" id="{48C7F1BD-0E78-4A03-AA95-EE43F201D1C6}"/>
              </a:ext>
            </a:extLst>
          </p:cNvPr>
          <p:cNvSpPr txBox="1"/>
          <p:nvPr/>
        </p:nvSpPr>
        <p:spPr>
          <a:xfrm>
            <a:off x="811408" y="1509583"/>
            <a:ext cx="328654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00" b="1" dirty="0" err="1">
                <a:latin typeface="Century Gothic" panose="020B0502020202020204" pitchFamily="34" charset="0"/>
              </a:rPr>
              <a:t>Introduction</a:t>
            </a:r>
            <a:r>
              <a:rPr lang="sv-SE" sz="1000" b="1" dirty="0">
                <a:latin typeface="Century Gothic" panose="020B0502020202020204" pitchFamily="34" charset="0"/>
              </a:rPr>
              <a:t> is </a:t>
            </a:r>
            <a:r>
              <a:rPr lang="sv-SE" sz="1000" b="1" dirty="0" err="1">
                <a:latin typeface="Century Gothic" panose="020B0502020202020204" pitchFamily="34" charset="0"/>
              </a:rPr>
              <a:t>required</a:t>
            </a:r>
            <a:r>
              <a:rPr lang="sv-SE" sz="1000" b="1" dirty="0">
                <a:latin typeface="Century Gothic" panose="020B0502020202020204" pitchFamily="34" charset="0"/>
              </a:rPr>
              <a:t> </a:t>
            </a:r>
            <a:r>
              <a:rPr lang="sv-SE" sz="1000" dirty="0" err="1">
                <a:latin typeface="Century Gothic" panose="020B0502020202020204" pitchFamily="34" charset="0"/>
              </a:rPr>
              <a:t>before</a:t>
            </a:r>
            <a:r>
              <a:rPr lang="sv-SE" sz="1000" dirty="0">
                <a:latin typeface="Century Gothic" panose="020B0502020202020204" pitchFamily="34" charset="0"/>
              </a:rPr>
              <a:t> </a:t>
            </a:r>
            <a:r>
              <a:rPr lang="sv-SE" sz="1000" dirty="0" err="1">
                <a:latin typeface="Century Gothic" panose="020B0502020202020204" pitchFamily="34" charset="0"/>
              </a:rPr>
              <a:t>first</a:t>
            </a:r>
            <a:r>
              <a:rPr lang="sv-SE" sz="1000" dirty="0">
                <a:latin typeface="Century Gothic" panose="020B0502020202020204" pitchFamily="34" charset="0"/>
              </a:rPr>
              <a:t> </a:t>
            </a:r>
            <a:r>
              <a:rPr lang="sv-SE" sz="1000" dirty="0" err="1">
                <a:latin typeface="Century Gothic" panose="020B0502020202020204" pitchFamily="34" charset="0"/>
              </a:rPr>
              <a:t>time</a:t>
            </a:r>
            <a:r>
              <a:rPr lang="sv-SE" sz="1000" dirty="0">
                <a:latin typeface="Century Gothic" panose="020B0502020202020204" pitchFamily="34" charset="0"/>
              </a:rPr>
              <a:t> </a:t>
            </a:r>
            <a:r>
              <a:rPr lang="sv-SE" sz="1000" dirty="0" err="1">
                <a:latin typeface="Century Gothic" panose="020B0502020202020204" pitchFamily="34" charset="0"/>
              </a:rPr>
              <a:t>use</a:t>
            </a:r>
            <a:r>
              <a:rPr lang="sv-SE" sz="1000" dirty="0">
                <a:latin typeface="Century Gothic" panose="020B0502020202020204" pitchFamily="34" charset="0"/>
              </a:rPr>
              <a:t>.</a:t>
            </a:r>
          </a:p>
          <a:p>
            <a:br>
              <a:rPr lang="sv-SE" sz="1000" dirty="0">
                <a:latin typeface="Century Gothic" panose="020B0502020202020204" pitchFamily="34" charset="0"/>
              </a:rPr>
            </a:br>
            <a:r>
              <a:rPr lang="sv-SE" sz="1000" dirty="0" err="1">
                <a:latin typeface="Century Gothic" panose="020B0502020202020204" pitchFamily="34" charset="0"/>
              </a:rPr>
              <a:t>Please</a:t>
            </a:r>
            <a:r>
              <a:rPr lang="sv-SE" sz="1000" dirty="0">
                <a:latin typeface="Century Gothic" panose="020B0502020202020204" pitchFamily="34" charset="0"/>
              </a:rPr>
              <a:t> </a:t>
            </a:r>
            <a:r>
              <a:rPr lang="sv-SE" sz="1000" dirty="0" err="1">
                <a:latin typeface="Century Gothic" panose="020B0502020202020204" pitchFamily="34" charset="0"/>
              </a:rPr>
              <a:t>contact</a:t>
            </a:r>
            <a:r>
              <a:rPr lang="sv-SE" sz="1000" dirty="0">
                <a:latin typeface="Century Gothic" panose="020B0502020202020204" pitchFamily="34" charset="0"/>
              </a:rPr>
              <a:t> </a:t>
            </a:r>
            <a:r>
              <a:rPr lang="sv-SE" sz="1000" dirty="0" err="1">
                <a:latin typeface="Century Gothic" panose="020B0502020202020204" pitchFamily="34" charset="0"/>
              </a:rPr>
              <a:t>room</a:t>
            </a:r>
            <a:r>
              <a:rPr lang="sv-SE" sz="1000" dirty="0">
                <a:latin typeface="Century Gothic" panose="020B0502020202020204" pitchFamily="34" charset="0"/>
              </a:rPr>
              <a:t> </a:t>
            </a:r>
            <a:r>
              <a:rPr lang="sv-SE" sz="1000" dirty="0" err="1">
                <a:latin typeface="Century Gothic" panose="020B0502020202020204" pitchFamily="34" charset="0"/>
              </a:rPr>
              <a:t>responsible</a:t>
            </a:r>
            <a:r>
              <a:rPr lang="sv-SE" sz="1000" dirty="0">
                <a:latin typeface="Century Gothic" panose="020B0502020202020204" pitchFamily="34" charset="0"/>
              </a:rPr>
              <a:t> for access:</a:t>
            </a:r>
            <a:br>
              <a:rPr lang="sv-SE" sz="1000" dirty="0">
                <a:latin typeface="Century Gothic" panose="020B0502020202020204" pitchFamily="34" charset="0"/>
              </a:rPr>
            </a:br>
            <a:endParaRPr lang="sv-SE" sz="1000" dirty="0">
              <a:latin typeface="Century Gothic" panose="020B0502020202020204" pitchFamily="34" charset="0"/>
            </a:endParaRPr>
          </a:p>
          <a:p>
            <a:r>
              <a:rPr lang="sv-SE" sz="1000" b="1" dirty="0" err="1">
                <a:latin typeface="Century Gothic" panose="020B0502020202020204" pitchFamily="34" charset="0"/>
              </a:rPr>
              <a:t>First</a:t>
            </a:r>
            <a:r>
              <a:rPr lang="sv-SE" sz="1000" b="1" dirty="0">
                <a:latin typeface="Century Gothic" panose="020B0502020202020204" pitchFamily="34" charset="0"/>
              </a:rPr>
              <a:t> and last </a:t>
            </a:r>
            <a:r>
              <a:rPr lang="sv-SE" sz="1000" b="1" dirty="0" err="1">
                <a:latin typeface="Century Gothic" panose="020B0502020202020204" pitchFamily="34" charset="0"/>
              </a:rPr>
              <a:t>name</a:t>
            </a:r>
            <a:br>
              <a:rPr lang="sv-SE" sz="1000" dirty="0">
                <a:latin typeface="Century Gothic" panose="020B0502020202020204" pitchFamily="34" charset="0"/>
              </a:rPr>
            </a:br>
            <a:r>
              <a:rPr lang="sv-SE" sz="1000" dirty="0">
                <a:latin typeface="Century Gothic" panose="020B0502020202020204" pitchFamily="34" charset="0"/>
              </a:rPr>
              <a:t>firstname.lastname@ki.se</a:t>
            </a:r>
          </a:p>
          <a:p>
            <a:r>
              <a:rPr lang="sv-SE" sz="1000" dirty="0" err="1">
                <a:latin typeface="Century Gothic" panose="020B0502020202020204" pitchFamily="34" charset="0"/>
              </a:rPr>
              <a:t>Phone</a:t>
            </a:r>
            <a:r>
              <a:rPr lang="sv-SE" sz="1000" dirty="0">
                <a:latin typeface="Century Gothic" panose="020B0502020202020204" pitchFamily="34" charset="0"/>
              </a:rPr>
              <a:t> </a:t>
            </a:r>
            <a:r>
              <a:rPr lang="sv-SE" sz="1000" dirty="0" err="1">
                <a:latin typeface="Century Gothic" panose="020B0502020202020204" pitchFamily="34" charset="0"/>
              </a:rPr>
              <a:t>number</a:t>
            </a:r>
            <a:r>
              <a:rPr lang="sv-SE" sz="1000" dirty="0">
                <a:latin typeface="Century Gothic" panose="020B0502020202020204" pitchFamily="34" charset="0"/>
              </a:rPr>
              <a:t>: 08-524 XXX XX</a:t>
            </a:r>
          </a:p>
        </p:txBody>
      </p:sp>
      <p:sp>
        <p:nvSpPr>
          <p:cNvPr id="24" name="TextBox 2">
            <a:extLst>
              <a:ext uri="{FF2B5EF4-FFF2-40B4-BE49-F238E27FC236}">
                <a16:creationId xmlns:a16="http://schemas.microsoft.com/office/drawing/2014/main" id="{766780DA-D49B-4235-97A8-3A0F691DAC0D}"/>
              </a:ext>
            </a:extLst>
          </p:cNvPr>
          <p:cNvSpPr txBox="1"/>
          <p:nvPr/>
        </p:nvSpPr>
        <p:spPr>
          <a:xfrm>
            <a:off x="3410422" y="769626"/>
            <a:ext cx="817466" cy="217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07000"/>
              </a:lnSpc>
              <a:spcAft>
                <a:spcPts val="800"/>
              </a:spcAft>
            </a:pPr>
            <a:r>
              <a:rPr lang="sv-SE" sz="800" kern="120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2020-XX-XX</a:t>
            </a:r>
            <a:endParaRPr lang="sv-SE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Rektangel 24">
            <a:extLst>
              <a:ext uri="{FF2B5EF4-FFF2-40B4-BE49-F238E27FC236}">
                <a16:creationId xmlns:a16="http://schemas.microsoft.com/office/drawing/2014/main" id="{BA8D8348-4D6D-4F8D-A0FB-0945A12654BC}"/>
              </a:ext>
            </a:extLst>
          </p:cNvPr>
          <p:cNvSpPr/>
          <p:nvPr/>
        </p:nvSpPr>
        <p:spPr>
          <a:xfrm>
            <a:off x="6562782" y="3602928"/>
            <a:ext cx="3744000" cy="205200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6" name="Rectangle 8">
            <a:extLst>
              <a:ext uri="{FF2B5EF4-FFF2-40B4-BE49-F238E27FC236}">
                <a16:creationId xmlns:a16="http://schemas.microsoft.com/office/drawing/2014/main" id="{1F629C6B-142A-47F4-B342-8E4AEBBEA93E}"/>
              </a:ext>
            </a:extLst>
          </p:cNvPr>
          <p:cNvSpPr/>
          <p:nvPr/>
        </p:nvSpPr>
        <p:spPr>
          <a:xfrm>
            <a:off x="6781532" y="4370598"/>
            <a:ext cx="3301871" cy="1206268"/>
          </a:xfrm>
          <a:prstGeom prst="rect">
            <a:avLst/>
          </a:prstGeom>
          <a:solidFill>
            <a:srgbClr val="DDEB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897DAEA5-D233-4B3C-80F8-801B6BF8734D}"/>
              </a:ext>
            </a:extLst>
          </p:cNvPr>
          <p:cNvSpPr/>
          <p:nvPr/>
        </p:nvSpPr>
        <p:spPr>
          <a:xfrm>
            <a:off x="6761645" y="3667637"/>
            <a:ext cx="2469172" cy="6382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v-SE" sz="12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QPCR</a:t>
            </a:r>
            <a:endParaRPr lang="sv-SE" sz="12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Anna Andersson (owner)</a:t>
            </a:r>
            <a:br>
              <a:rPr lang="en-US" sz="1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Labmed, Clinical Pharmacology</a:t>
            </a:r>
            <a:endParaRPr lang="sv-SE" sz="11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TextBox 9">
            <a:extLst>
              <a:ext uri="{FF2B5EF4-FFF2-40B4-BE49-F238E27FC236}">
                <a16:creationId xmlns:a16="http://schemas.microsoft.com/office/drawing/2014/main" id="{CF6DCE64-DE0F-47B9-B421-4B5D149D1A29}"/>
              </a:ext>
            </a:extLst>
          </p:cNvPr>
          <p:cNvSpPr txBox="1"/>
          <p:nvPr/>
        </p:nvSpPr>
        <p:spPr>
          <a:xfrm>
            <a:off x="6781532" y="4407315"/>
            <a:ext cx="328654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00" b="1" dirty="0" err="1">
                <a:latin typeface="Century Gothic" panose="020B0502020202020204" pitchFamily="34" charset="0"/>
              </a:rPr>
              <a:t>Introduction</a:t>
            </a:r>
            <a:r>
              <a:rPr lang="sv-SE" sz="1000" b="1" dirty="0">
                <a:latin typeface="Century Gothic" panose="020B0502020202020204" pitchFamily="34" charset="0"/>
              </a:rPr>
              <a:t> is </a:t>
            </a:r>
            <a:r>
              <a:rPr lang="sv-SE" sz="1000" b="1" dirty="0" err="1">
                <a:latin typeface="Century Gothic" panose="020B0502020202020204" pitchFamily="34" charset="0"/>
              </a:rPr>
              <a:t>required</a:t>
            </a:r>
            <a:r>
              <a:rPr lang="sv-SE" sz="1000" b="1" dirty="0">
                <a:latin typeface="Century Gothic" panose="020B0502020202020204" pitchFamily="34" charset="0"/>
              </a:rPr>
              <a:t> </a:t>
            </a:r>
            <a:r>
              <a:rPr lang="sv-SE" sz="1000" dirty="0" err="1">
                <a:latin typeface="Century Gothic" panose="020B0502020202020204" pitchFamily="34" charset="0"/>
              </a:rPr>
              <a:t>before</a:t>
            </a:r>
            <a:r>
              <a:rPr lang="sv-SE" sz="1000" dirty="0">
                <a:latin typeface="Century Gothic" panose="020B0502020202020204" pitchFamily="34" charset="0"/>
              </a:rPr>
              <a:t> </a:t>
            </a:r>
            <a:r>
              <a:rPr lang="sv-SE" sz="1000" dirty="0" err="1">
                <a:latin typeface="Century Gothic" panose="020B0502020202020204" pitchFamily="34" charset="0"/>
              </a:rPr>
              <a:t>first</a:t>
            </a:r>
            <a:r>
              <a:rPr lang="sv-SE" sz="1000" dirty="0">
                <a:latin typeface="Century Gothic" panose="020B0502020202020204" pitchFamily="34" charset="0"/>
              </a:rPr>
              <a:t> </a:t>
            </a:r>
            <a:r>
              <a:rPr lang="sv-SE" sz="1000" dirty="0" err="1">
                <a:latin typeface="Century Gothic" panose="020B0502020202020204" pitchFamily="34" charset="0"/>
              </a:rPr>
              <a:t>time</a:t>
            </a:r>
            <a:r>
              <a:rPr lang="sv-SE" sz="1000" dirty="0">
                <a:latin typeface="Century Gothic" panose="020B0502020202020204" pitchFamily="34" charset="0"/>
              </a:rPr>
              <a:t> </a:t>
            </a:r>
            <a:r>
              <a:rPr lang="sv-SE" sz="1000" dirty="0" err="1">
                <a:latin typeface="Century Gothic" panose="020B0502020202020204" pitchFamily="34" charset="0"/>
              </a:rPr>
              <a:t>use</a:t>
            </a:r>
            <a:r>
              <a:rPr lang="sv-SE" sz="1000" dirty="0">
                <a:latin typeface="Century Gothic" panose="020B0502020202020204" pitchFamily="34" charset="0"/>
              </a:rPr>
              <a:t>.</a:t>
            </a:r>
          </a:p>
          <a:p>
            <a:br>
              <a:rPr lang="sv-SE" sz="1000" dirty="0">
                <a:latin typeface="Century Gothic" panose="020B0502020202020204" pitchFamily="34" charset="0"/>
              </a:rPr>
            </a:br>
            <a:r>
              <a:rPr lang="sv-SE" sz="1000" dirty="0" err="1">
                <a:latin typeface="Century Gothic" panose="020B0502020202020204" pitchFamily="34" charset="0"/>
              </a:rPr>
              <a:t>Please</a:t>
            </a:r>
            <a:r>
              <a:rPr lang="sv-SE" sz="1000" dirty="0">
                <a:latin typeface="Century Gothic" panose="020B0502020202020204" pitchFamily="34" charset="0"/>
              </a:rPr>
              <a:t> </a:t>
            </a:r>
            <a:r>
              <a:rPr lang="sv-SE" sz="1000" dirty="0" err="1">
                <a:latin typeface="Century Gothic" panose="020B0502020202020204" pitchFamily="34" charset="0"/>
              </a:rPr>
              <a:t>contact</a:t>
            </a:r>
            <a:r>
              <a:rPr lang="sv-SE" sz="1000" dirty="0">
                <a:latin typeface="Century Gothic" panose="020B0502020202020204" pitchFamily="34" charset="0"/>
              </a:rPr>
              <a:t> </a:t>
            </a:r>
            <a:r>
              <a:rPr lang="sv-SE" sz="1000" dirty="0" err="1">
                <a:latin typeface="Century Gothic" panose="020B0502020202020204" pitchFamily="34" charset="0"/>
              </a:rPr>
              <a:t>room</a:t>
            </a:r>
            <a:r>
              <a:rPr lang="sv-SE" sz="1000" dirty="0">
                <a:latin typeface="Century Gothic" panose="020B0502020202020204" pitchFamily="34" charset="0"/>
              </a:rPr>
              <a:t> </a:t>
            </a:r>
            <a:r>
              <a:rPr lang="sv-SE" sz="1000" dirty="0" err="1">
                <a:latin typeface="Century Gothic" panose="020B0502020202020204" pitchFamily="34" charset="0"/>
              </a:rPr>
              <a:t>responsible</a:t>
            </a:r>
            <a:r>
              <a:rPr lang="sv-SE" sz="1000" dirty="0">
                <a:latin typeface="Century Gothic" panose="020B0502020202020204" pitchFamily="34" charset="0"/>
              </a:rPr>
              <a:t> for access:</a:t>
            </a:r>
            <a:br>
              <a:rPr lang="sv-SE" sz="1000" dirty="0">
                <a:latin typeface="Century Gothic" panose="020B0502020202020204" pitchFamily="34" charset="0"/>
              </a:rPr>
            </a:br>
            <a:endParaRPr lang="sv-SE" sz="1000" dirty="0">
              <a:latin typeface="Century Gothic" panose="020B0502020202020204" pitchFamily="34" charset="0"/>
            </a:endParaRPr>
          </a:p>
          <a:p>
            <a:r>
              <a:rPr lang="sv-SE" sz="1000" b="1" dirty="0">
                <a:latin typeface="Century Gothic" panose="020B0502020202020204" pitchFamily="34" charset="0"/>
              </a:rPr>
              <a:t>Kalle Kula</a:t>
            </a:r>
            <a:br>
              <a:rPr lang="sv-SE" sz="1000" dirty="0">
                <a:latin typeface="Century Gothic" panose="020B0502020202020204" pitchFamily="34" charset="0"/>
              </a:rPr>
            </a:br>
            <a:r>
              <a:rPr lang="sv-SE" sz="1000" dirty="0">
                <a:latin typeface="Century Gothic" panose="020B0502020202020204" pitchFamily="34" charset="0"/>
              </a:rPr>
              <a:t>kalle.kula@ki.se</a:t>
            </a:r>
          </a:p>
          <a:p>
            <a:r>
              <a:rPr lang="sv-SE" sz="1000" dirty="0" err="1">
                <a:latin typeface="Century Gothic" panose="020B0502020202020204" pitchFamily="34" charset="0"/>
              </a:rPr>
              <a:t>Phone</a:t>
            </a:r>
            <a:r>
              <a:rPr lang="sv-SE" sz="1000" dirty="0">
                <a:latin typeface="Century Gothic" panose="020B0502020202020204" pitchFamily="34" charset="0"/>
              </a:rPr>
              <a:t> </a:t>
            </a:r>
            <a:r>
              <a:rPr lang="sv-SE" sz="1000" dirty="0" err="1">
                <a:latin typeface="Century Gothic" panose="020B0502020202020204" pitchFamily="34" charset="0"/>
              </a:rPr>
              <a:t>number</a:t>
            </a:r>
            <a:r>
              <a:rPr lang="sv-SE" sz="1000" dirty="0">
                <a:latin typeface="Century Gothic" panose="020B0502020202020204" pitchFamily="34" charset="0"/>
              </a:rPr>
              <a:t>: 08-524 888 88</a:t>
            </a:r>
          </a:p>
        </p:txBody>
      </p:sp>
      <p:sp>
        <p:nvSpPr>
          <p:cNvPr id="29" name="TextBox 2">
            <a:extLst>
              <a:ext uri="{FF2B5EF4-FFF2-40B4-BE49-F238E27FC236}">
                <a16:creationId xmlns:a16="http://schemas.microsoft.com/office/drawing/2014/main" id="{08C6F09A-D922-4C19-ABFE-7FA40DC44748}"/>
              </a:ext>
            </a:extLst>
          </p:cNvPr>
          <p:cNvSpPr txBox="1"/>
          <p:nvPr/>
        </p:nvSpPr>
        <p:spPr>
          <a:xfrm>
            <a:off x="9380546" y="3667358"/>
            <a:ext cx="817466" cy="217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07000"/>
              </a:lnSpc>
              <a:spcAft>
                <a:spcPts val="800"/>
              </a:spcAft>
            </a:pPr>
            <a:r>
              <a:rPr lang="sv-SE" sz="8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2020-01-21</a:t>
            </a:r>
            <a:endParaRPr lang="sv-SE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textruta 35">
            <a:extLst>
              <a:ext uri="{FF2B5EF4-FFF2-40B4-BE49-F238E27FC236}">
                <a16:creationId xmlns:a16="http://schemas.microsoft.com/office/drawing/2014/main" id="{31538B12-E2D3-43D3-A2D5-30D77E2EC293}"/>
              </a:ext>
            </a:extLst>
          </p:cNvPr>
          <p:cNvSpPr txBox="1"/>
          <p:nvPr/>
        </p:nvSpPr>
        <p:spPr>
          <a:xfrm>
            <a:off x="791521" y="3059668"/>
            <a:ext cx="3614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*</a:t>
            </a:r>
            <a:r>
              <a:rPr lang="sv-SE" dirty="0" err="1"/>
              <a:t>MedH</a:t>
            </a:r>
            <a:r>
              <a:rPr lang="sv-SE" dirty="0"/>
              <a:t>, Labmed, </a:t>
            </a:r>
            <a:r>
              <a:rPr lang="sv-SE" dirty="0" err="1"/>
              <a:t>Clintec</a:t>
            </a:r>
            <a:r>
              <a:rPr lang="sv-SE" dirty="0"/>
              <a:t>, </a:t>
            </a:r>
            <a:r>
              <a:rPr lang="sv-SE" dirty="0" err="1"/>
              <a:t>Dentmed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75814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ruta 10">
            <a:extLst>
              <a:ext uri="{FF2B5EF4-FFF2-40B4-BE49-F238E27FC236}">
                <a16:creationId xmlns:a16="http://schemas.microsoft.com/office/drawing/2014/main" id="{4A5CE757-A2F2-4EC0-8DD5-6E62547A72AE}"/>
              </a:ext>
            </a:extLst>
          </p:cNvPr>
          <p:cNvSpPr txBox="1"/>
          <p:nvPr/>
        </p:nvSpPr>
        <p:spPr>
          <a:xfrm>
            <a:off x="5718302" y="496366"/>
            <a:ext cx="40415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dirty="0"/>
              <a:t>Sign to be </a:t>
            </a:r>
            <a:r>
              <a:rPr lang="sv-SE" sz="2400" b="1" u="sng" dirty="0" err="1"/>
              <a:t>placed</a:t>
            </a:r>
            <a:r>
              <a:rPr lang="sv-SE" sz="2400" b="1" dirty="0"/>
              <a:t> </a:t>
            </a:r>
            <a:r>
              <a:rPr lang="sv-SE" sz="2400" b="1" u="sng" dirty="0"/>
              <a:t>on</a:t>
            </a:r>
            <a:r>
              <a:rPr lang="sv-SE" sz="2400" b="1" dirty="0"/>
              <a:t> </a:t>
            </a:r>
            <a:r>
              <a:rPr lang="sv-SE" sz="2400" b="1" u="sng" dirty="0" err="1"/>
              <a:t>equipment</a:t>
            </a:r>
            <a:r>
              <a:rPr lang="sv-SE" sz="2400" b="1" dirty="0"/>
              <a:t> in a BSL2 </a:t>
            </a:r>
            <a:r>
              <a:rPr lang="sv-SE" sz="2400" b="1" dirty="0" err="1"/>
              <a:t>lab</a:t>
            </a:r>
            <a:r>
              <a:rPr lang="sv-SE" sz="2400" b="1" dirty="0"/>
              <a:t> </a:t>
            </a:r>
            <a:r>
              <a:rPr lang="sv-SE" sz="2400" b="1" dirty="0" err="1"/>
              <a:t>that</a:t>
            </a:r>
            <a:r>
              <a:rPr lang="sv-SE" sz="2400" b="1" dirty="0"/>
              <a:t> </a:t>
            </a:r>
            <a:r>
              <a:rPr lang="sv-SE" sz="2400" b="1" dirty="0" err="1"/>
              <a:t>require</a:t>
            </a:r>
            <a:r>
              <a:rPr lang="sv-SE" sz="2400" b="1" dirty="0"/>
              <a:t> </a:t>
            </a:r>
            <a:r>
              <a:rPr lang="sv-SE" sz="2400" b="1" dirty="0" err="1"/>
              <a:t>introduction</a:t>
            </a:r>
            <a:endParaRPr lang="sv-SE" sz="2400" b="1" dirty="0"/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BF524F95-8195-4E61-8FAC-7248BB919F18}"/>
              </a:ext>
            </a:extLst>
          </p:cNvPr>
          <p:cNvSpPr txBox="1"/>
          <p:nvPr/>
        </p:nvSpPr>
        <p:spPr>
          <a:xfrm>
            <a:off x="6433504" y="2950717"/>
            <a:ext cx="3164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b="1" u="sng" dirty="0" err="1"/>
              <a:t>Example</a:t>
            </a:r>
            <a:endParaRPr lang="sv-SE" b="1" u="sng" dirty="0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BB9F8A9D-A5D8-4A25-B050-44F2F012DEC6}"/>
              </a:ext>
            </a:extLst>
          </p:cNvPr>
          <p:cNvSpPr txBox="1"/>
          <p:nvPr/>
        </p:nvSpPr>
        <p:spPr>
          <a:xfrm>
            <a:off x="647259" y="2996883"/>
            <a:ext cx="3614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*</a:t>
            </a:r>
            <a:r>
              <a:rPr lang="sv-SE" dirty="0" err="1"/>
              <a:t>MedH</a:t>
            </a:r>
            <a:r>
              <a:rPr lang="sv-SE" dirty="0"/>
              <a:t>, Labmed, </a:t>
            </a:r>
            <a:r>
              <a:rPr lang="sv-SE" dirty="0" err="1"/>
              <a:t>Clintec</a:t>
            </a:r>
            <a:r>
              <a:rPr lang="sv-SE" dirty="0"/>
              <a:t>, </a:t>
            </a:r>
            <a:r>
              <a:rPr lang="sv-SE" dirty="0" err="1"/>
              <a:t>Dentmed</a:t>
            </a:r>
            <a:endParaRPr lang="sv-SE" dirty="0"/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FA24888A-5DB4-4217-A2EE-975B495642AC}"/>
              </a:ext>
            </a:extLst>
          </p:cNvPr>
          <p:cNvSpPr/>
          <p:nvPr/>
        </p:nvSpPr>
        <p:spPr>
          <a:xfrm>
            <a:off x="6562782" y="3602928"/>
            <a:ext cx="3744000" cy="205200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108E63CE-014C-4304-BD43-5EA5BED9DC90}"/>
              </a:ext>
            </a:extLst>
          </p:cNvPr>
          <p:cNvSpPr/>
          <p:nvPr/>
        </p:nvSpPr>
        <p:spPr>
          <a:xfrm>
            <a:off x="6781532" y="4370598"/>
            <a:ext cx="3301871" cy="1206268"/>
          </a:xfrm>
          <a:prstGeom prst="rect">
            <a:avLst/>
          </a:prstGeom>
          <a:solidFill>
            <a:srgbClr val="DDEB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5" name="Rektangel 24">
            <a:extLst>
              <a:ext uri="{FF2B5EF4-FFF2-40B4-BE49-F238E27FC236}">
                <a16:creationId xmlns:a16="http://schemas.microsoft.com/office/drawing/2014/main" id="{F57B3BCB-F5F2-485E-8503-5905A82F9BD3}"/>
              </a:ext>
            </a:extLst>
          </p:cNvPr>
          <p:cNvSpPr/>
          <p:nvPr/>
        </p:nvSpPr>
        <p:spPr>
          <a:xfrm>
            <a:off x="6761645" y="3667637"/>
            <a:ext cx="2469172" cy="6382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sv-SE" sz="12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CRYOSTAT</a:t>
            </a:r>
            <a:endParaRPr lang="sv-SE" sz="12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Anna Andersson (owner)</a:t>
            </a:r>
            <a:br>
              <a:rPr lang="en-US" sz="1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Labmed, Clinical Pharmacology</a:t>
            </a:r>
            <a:endParaRPr lang="sv-SE" sz="11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TextBox 9">
            <a:extLst>
              <a:ext uri="{FF2B5EF4-FFF2-40B4-BE49-F238E27FC236}">
                <a16:creationId xmlns:a16="http://schemas.microsoft.com/office/drawing/2014/main" id="{69CC2CFF-BA99-4A7F-A9BB-A15C833286F9}"/>
              </a:ext>
            </a:extLst>
          </p:cNvPr>
          <p:cNvSpPr txBox="1"/>
          <p:nvPr/>
        </p:nvSpPr>
        <p:spPr>
          <a:xfrm>
            <a:off x="6781532" y="4407315"/>
            <a:ext cx="328654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00" b="1" dirty="0" err="1">
                <a:latin typeface="Century Gothic" panose="020B0502020202020204" pitchFamily="34" charset="0"/>
              </a:rPr>
              <a:t>Introduction</a:t>
            </a:r>
            <a:r>
              <a:rPr lang="sv-SE" sz="1000" b="1" dirty="0">
                <a:latin typeface="Century Gothic" panose="020B0502020202020204" pitchFamily="34" charset="0"/>
              </a:rPr>
              <a:t> is </a:t>
            </a:r>
            <a:r>
              <a:rPr lang="sv-SE" sz="1000" b="1" dirty="0" err="1">
                <a:latin typeface="Century Gothic" panose="020B0502020202020204" pitchFamily="34" charset="0"/>
              </a:rPr>
              <a:t>required</a:t>
            </a:r>
            <a:r>
              <a:rPr lang="sv-SE" sz="1000" b="1" dirty="0">
                <a:latin typeface="Century Gothic" panose="020B0502020202020204" pitchFamily="34" charset="0"/>
              </a:rPr>
              <a:t> </a:t>
            </a:r>
            <a:r>
              <a:rPr lang="sv-SE" sz="1000" dirty="0" err="1">
                <a:latin typeface="Century Gothic" panose="020B0502020202020204" pitchFamily="34" charset="0"/>
              </a:rPr>
              <a:t>before</a:t>
            </a:r>
            <a:r>
              <a:rPr lang="sv-SE" sz="1000" dirty="0">
                <a:latin typeface="Century Gothic" panose="020B0502020202020204" pitchFamily="34" charset="0"/>
              </a:rPr>
              <a:t> </a:t>
            </a:r>
            <a:r>
              <a:rPr lang="sv-SE" sz="1000" dirty="0" err="1">
                <a:latin typeface="Century Gothic" panose="020B0502020202020204" pitchFamily="34" charset="0"/>
              </a:rPr>
              <a:t>first</a:t>
            </a:r>
            <a:r>
              <a:rPr lang="sv-SE" sz="1000" dirty="0">
                <a:latin typeface="Century Gothic" panose="020B0502020202020204" pitchFamily="34" charset="0"/>
              </a:rPr>
              <a:t> </a:t>
            </a:r>
            <a:r>
              <a:rPr lang="sv-SE" sz="1000" dirty="0" err="1">
                <a:latin typeface="Century Gothic" panose="020B0502020202020204" pitchFamily="34" charset="0"/>
              </a:rPr>
              <a:t>time</a:t>
            </a:r>
            <a:r>
              <a:rPr lang="sv-SE" sz="1000" dirty="0">
                <a:latin typeface="Century Gothic" panose="020B0502020202020204" pitchFamily="34" charset="0"/>
              </a:rPr>
              <a:t> </a:t>
            </a:r>
            <a:r>
              <a:rPr lang="sv-SE" sz="1000" dirty="0" err="1">
                <a:latin typeface="Century Gothic" panose="020B0502020202020204" pitchFamily="34" charset="0"/>
              </a:rPr>
              <a:t>use</a:t>
            </a:r>
            <a:r>
              <a:rPr lang="sv-SE" sz="1000" dirty="0">
                <a:latin typeface="Century Gothic" panose="020B0502020202020204" pitchFamily="34" charset="0"/>
              </a:rPr>
              <a:t>.</a:t>
            </a:r>
          </a:p>
          <a:p>
            <a:br>
              <a:rPr lang="sv-SE" sz="1000" dirty="0">
                <a:latin typeface="Century Gothic" panose="020B0502020202020204" pitchFamily="34" charset="0"/>
              </a:rPr>
            </a:br>
            <a:r>
              <a:rPr lang="sv-SE" sz="1000" dirty="0" err="1">
                <a:latin typeface="Century Gothic" panose="020B0502020202020204" pitchFamily="34" charset="0"/>
              </a:rPr>
              <a:t>Please</a:t>
            </a:r>
            <a:r>
              <a:rPr lang="sv-SE" sz="1000" dirty="0">
                <a:latin typeface="Century Gothic" panose="020B0502020202020204" pitchFamily="34" charset="0"/>
              </a:rPr>
              <a:t> </a:t>
            </a:r>
            <a:r>
              <a:rPr lang="sv-SE" sz="1000" dirty="0" err="1">
                <a:latin typeface="Century Gothic" panose="020B0502020202020204" pitchFamily="34" charset="0"/>
              </a:rPr>
              <a:t>contact</a:t>
            </a:r>
            <a:r>
              <a:rPr lang="sv-SE" sz="1000" dirty="0">
                <a:latin typeface="Century Gothic" panose="020B0502020202020204" pitchFamily="34" charset="0"/>
              </a:rPr>
              <a:t> </a:t>
            </a:r>
            <a:r>
              <a:rPr lang="sv-SE" sz="1000" dirty="0" err="1">
                <a:latin typeface="Century Gothic" panose="020B0502020202020204" pitchFamily="34" charset="0"/>
              </a:rPr>
              <a:t>room</a:t>
            </a:r>
            <a:r>
              <a:rPr lang="sv-SE" sz="1000" dirty="0">
                <a:latin typeface="Century Gothic" panose="020B0502020202020204" pitchFamily="34" charset="0"/>
              </a:rPr>
              <a:t> </a:t>
            </a:r>
            <a:r>
              <a:rPr lang="sv-SE" sz="1000" dirty="0" err="1">
                <a:latin typeface="Century Gothic" panose="020B0502020202020204" pitchFamily="34" charset="0"/>
              </a:rPr>
              <a:t>responsible</a:t>
            </a:r>
            <a:r>
              <a:rPr lang="sv-SE" sz="1000" dirty="0">
                <a:latin typeface="Century Gothic" panose="020B0502020202020204" pitchFamily="34" charset="0"/>
              </a:rPr>
              <a:t> for access:</a:t>
            </a:r>
            <a:br>
              <a:rPr lang="sv-SE" sz="1000" dirty="0">
                <a:latin typeface="Century Gothic" panose="020B0502020202020204" pitchFamily="34" charset="0"/>
              </a:rPr>
            </a:br>
            <a:endParaRPr lang="sv-SE" sz="1000" dirty="0">
              <a:latin typeface="Century Gothic" panose="020B0502020202020204" pitchFamily="34" charset="0"/>
            </a:endParaRPr>
          </a:p>
          <a:p>
            <a:r>
              <a:rPr lang="sv-SE" sz="1000" b="1" dirty="0">
                <a:latin typeface="Century Gothic" panose="020B0502020202020204" pitchFamily="34" charset="0"/>
              </a:rPr>
              <a:t>Kalle Kula</a:t>
            </a:r>
            <a:br>
              <a:rPr lang="sv-SE" sz="1000" dirty="0">
                <a:latin typeface="Century Gothic" panose="020B0502020202020204" pitchFamily="34" charset="0"/>
              </a:rPr>
            </a:br>
            <a:r>
              <a:rPr lang="sv-SE" sz="1000" dirty="0">
                <a:latin typeface="Century Gothic" panose="020B0502020202020204" pitchFamily="34" charset="0"/>
              </a:rPr>
              <a:t>kalle.kula@ki.se</a:t>
            </a:r>
          </a:p>
          <a:p>
            <a:r>
              <a:rPr lang="sv-SE" sz="1000" dirty="0" err="1">
                <a:latin typeface="Century Gothic" panose="020B0502020202020204" pitchFamily="34" charset="0"/>
              </a:rPr>
              <a:t>Phone</a:t>
            </a:r>
            <a:r>
              <a:rPr lang="sv-SE" sz="1000" dirty="0">
                <a:latin typeface="Century Gothic" panose="020B0502020202020204" pitchFamily="34" charset="0"/>
              </a:rPr>
              <a:t> </a:t>
            </a:r>
            <a:r>
              <a:rPr lang="sv-SE" sz="1000" dirty="0" err="1">
                <a:latin typeface="Century Gothic" panose="020B0502020202020204" pitchFamily="34" charset="0"/>
              </a:rPr>
              <a:t>number</a:t>
            </a:r>
            <a:r>
              <a:rPr lang="sv-SE" sz="1000" dirty="0">
                <a:latin typeface="Century Gothic" panose="020B0502020202020204" pitchFamily="34" charset="0"/>
              </a:rPr>
              <a:t>: 08-524 888 88</a:t>
            </a:r>
          </a:p>
        </p:txBody>
      </p:sp>
      <p:sp>
        <p:nvSpPr>
          <p:cNvPr id="27" name="TextBox 2">
            <a:extLst>
              <a:ext uri="{FF2B5EF4-FFF2-40B4-BE49-F238E27FC236}">
                <a16:creationId xmlns:a16="http://schemas.microsoft.com/office/drawing/2014/main" id="{A05F5FA9-DE4C-4424-91F3-9035D19A17F7}"/>
              </a:ext>
            </a:extLst>
          </p:cNvPr>
          <p:cNvSpPr txBox="1"/>
          <p:nvPr/>
        </p:nvSpPr>
        <p:spPr>
          <a:xfrm>
            <a:off x="9430241" y="3667358"/>
            <a:ext cx="817466" cy="217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07000"/>
              </a:lnSpc>
              <a:spcAft>
                <a:spcPts val="800"/>
              </a:spcAft>
            </a:pPr>
            <a:r>
              <a:rPr lang="sv-SE" sz="8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2020-01-21</a:t>
            </a:r>
            <a:endParaRPr lang="sv-SE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8" name="Picture 3" descr="sign">
            <a:extLst>
              <a:ext uri="{FF2B5EF4-FFF2-40B4-BE49-F238E27FC236}">
                <a16:creationId xmlns:a16="http://schemas.microsoft.com/office/drawing/2014/main" id="{47A6173D-604D-4CF3-AA4D-86726D0251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8064" y="3884790"/>
            <a:ext cx="460738" cy="41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Rektangel 28">
            <a:extLst>
              <a:ext uri="{FF2B5EF4-FFF2-40B4-BE49-F238E27FC236}">
                <a16:creationId xmlns:a16="http://schemas.microsoft.com/office/drawing/2014/main" id="{195A985D-4E3C-45EF-B281-EA6AE99EF61C}"/>
              </a:ext>
            </a:extLst>
          </p:cNvPr>
          <p:cNvSpPr/>
          <p:nvPr/>
        </p:nvSpPr>
        <p:spPr>
          <a:xfrm>
            <a:off x="592658" y="705196"/>
            <a:ext cx="3744000" cy="205200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0" name="Rectangle 8">
            <a:extLst>
              <a:ext uri="{FF2B5EF4-FFF2-40B4-BE49-F238E27FC236}">
                <a16:creationId xmlns:a16="http://schemas.microsoft.com/office/drawing/2014/main" id="{0056AF15-A9BA-44C7-93FA-B805D0B6B388}"/>
              </a:ext>
            </a:extLst>
          </p:cNvPr>
          <p:cNvSpPr/>
          <p:nvPr/>
        </p:nvSpPr>
        <p:spPr>
          <a:xfrm>
            <a:off x="811408" y="1472866"/>
            <a:ext cx="3301871" cy="1206268"/>
          </a:xfrm>
          <a:prstGeom prst="rect">
            <a:avLst/>
          </a:prstGeom>
          <a:solidFill>
            <a:srgbClr val="DDEB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1" name="Rektangel 30">
            <a:extLst>
              <a:ext uri="{FF2B5EF4-FFF2-40B4-BE49-F238E27FC236}">
                <a16:creationId xmlns:a16="http://schemas.microsoft.com/office/drawing/2014/main" id="{AF194F68-77DA-4377-8ADB-12C171A195C5}"/>
              </a:ext>
            </a:extLst>
          </p:cNvPr>
          <p:cNvSpPr/>
          <p:nvPr/>
        </p:nvSpPr>
        <p:spPr>
          <a:xfrm>
            <a:off x="791521" y="769905"/>
            <a:ext cx="2469172" cy="6382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sz="12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 EQUIPMENT NAME&gt;</a:t>
            </a:r>
            <a:endParaRPr lang="sv-SE" sz="12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First and last name (owner)</a:t>
            </a:r>
            <a:br>
              <a:rPr lang="en-US" sz="1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1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*Dept, Division or unit</a:t>
            </a:r>
            <a:endParaRPr lang="sv-SE" sz="1100" dirty="0"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TextBox 9">
            <a:extLst>
              <a:ext uri="{FF2B5EF4-FFF2-40B4-BE49-F238E27FC236}">
                <a16:creationId xmlns:a16="http://schemas.microsoft.com/office/drawing/2014/main" id="{DDE6FB8B-9755-4D80-A886-D5320D2C12DB}"/>
              </a:ext>
            </a:extLst>
          </p:cNvPr>
          <p:cNvSpPr txBox="1"/>
          <p:nvPr/>
        </p:nvSpPr>
        <p:spPr>
          <a:xfrm>
            <a:off x="811408" y="1509583"/>
            <a:ext cx="328654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00" b="1" dirty="0" err="1">
                <a:latin typeface="Century Gothic" panose="020B0502020202020204" pitchFamily="34" charset="0"/>
              </a:rPr>
              <a:t>Introduction</a:t>
            </a:r>
            <a:r>
              <a:rPr lang="sv-SE" sz="1000" b="1" dirty="0">
                <a:latin typeface="Century Gothic" panose="020B0502020202020204" pitchFamily="34" charset="0"/>
              </a:rPr>
              <a:t> is </a:t>
            </a:r>
            <a:r>
              <a:rPr lang="sv-SE" sz="1000" b="1" dirty="0" err="1">
                <a:latin typeface="Century Gothic" panose="020B0502020202020204" pitchFamily="34" charset="0"/>
              </a:rPr>
              <a:t>required</a:t>
            </a:r>
            <a:r>
              <a:rPr lang="sv-SE" sz="1000" b="1" dirty="0">
                <a:latin typeface="Century Gothic" panose="020B0502020202020204" pitchFamily="34" charset="0"/>
              </a:rPr>
              <a:t> </a:t>
            </a:r>
            <a:r>
              <a:rPr lang="sv-SE" sz="1000" dirty="0" err="1">
                <a:latin typeface="Century Gothic" panose="020B0502020202020204" pitchFamily="34" charset="0"/>
              </a:rPr>
              <a:t>before</a:t>
            </a:r>
            <a:r>
              <a:rPr lang="sv-SE" sz="1000" dirty="0">
                <a:latin typeface="Century Gothic" panose="020B0502020202020204" pitchFamily="34" charset="0"/>
              </a:rPr>
              <a:t> </a:t>
            </a:r>
            <a:r>
              <a:rPr lang="sv-SE" sz="1000" dirty="0" err="1">
                <a:latin typeface="Century Gothic" panose="020B0502020202020204" pitchFamily="34" charset="0"/>
              </a:rPr>
              <a:t>first</a:t>
            </a:r>
            <a:r>
              <a:rPr lang="sv-SE" sz="1000" dirty="0">
                <a:latin typeface="Century Gothic" panose="020B0502020202020204" pitchFamily="34" charset="0"/>
              </a:rPr>
              <a:t> </a:t>
            </a:r>
            <a:r>
              <a:rPr lang="sv-SE" sz="1000" dirty="0" err="1">
                <a:latin typeface="Century Gothic" panose="020B0502020202020204" pitchFamily="34" charset="0"/>
              </a:rPr>
              <a:t>time</a:t>
            </a:r>
            <a:r>
              <a:rPr lang="sv-SE" sz="1000" dirty="0">
                <a:latin typeface="Century Gothic" panose="020B0502020202020204" pitchFamily="34" charset="0"/>
              </a:rPr>
              <a:t> </a:t>
            </a:r>
            <a:r>
              <a:rPr lang="sv-SE" sz="1000" dirty="0" err="1">
                <a:latin typeface="Century Gothic" panose="020B0502020202020204" pitchFamily="34" charset="0"/>
              </a:rPr>
              <a:t>use</a:t>
            </a:r>
            <a:r>
              <a:rPr lang="sv-SE" sz="1000" dirty="0">
                <a:latin typeface="Century Gothic" panose="020B0502020202020204" pitchFamily="34" charset="0"/>
              </a:rPr>
              <a:t>.</a:t>
            </a:r>
          </a:p>
          <a:p>
            <a:br>
              <a:rPr lang="sv-SE" sz="1000" dirty="0">
                <a:latin typeface="Century Gothic" panose="020B0502020202020204" pitchFamily="34" charset="0"/>
              </a:rPr>
            </a:br>
            <a:r>
              <a:rPr lang="sv-SE" sz="1000" dirty="0" err="1">
                <a:latin typeface="Century Gothic" panose="020B0502020202020204" pitchFamily="34" charset="0"/>
              </a:rPr>
              <a:t>Please</a:t>
            </a:r>
            <a:r>
              <a:rPr lang="sv-SE" sz="1000" dirty="0">
                <a:latin typeface="Century Gothic" panose="020B0502020202020204" pitchFamily="34" charset="0"/>
              </a:rPr>
              <a:t> </a:t>
            </a:r>
            <a:r>
              <a:rPr lang="sv-SE" sz="1000" dirty="0" err="1">
                <a:latin typeface="Century Gothic" panose="020B0502020202020204" pitchFamily="34" charset="0"/>
              </a:rPr>
              <a:t>contact</a:t>
            </a:r>
            <a:r>
              <a:rPr lang="sv-SE" sz="1000" dirty="0">
                <a:latin typeface="Century Gothic" panose="020B0502020202020204" pitchFamily="34" charset="0"/>
              </a:rPr>
              <a:t> </a:t>
            </a:r>
            <a:r>
              <a:rPr lang="sv-SE" sz="1000" dirty="0" err="1">
                <a:latin typeface="Century Gothic" panose="020B0502020202020204" pitchFamily="34" charset="0"/>
              </a:rPr>
              <a:t>room</a:t>
            </a:r>
            <a:r>
              <a:rPr lang="sv-SE" sz="1000" dirty="0">
                <a:latin typeface="Century Gothic" panose="020B0502020202020204" pitchFamily="34" charset="0"/>
              </a:rPr>
              <a:t> </a:t>
            </a:r>
            <a:r>
              <a:rPr lang="sv-SE" sz="1000" dirty="0" err="1">
                <a:latin typeface="Century Gothic" panose="020B0502020202020204" pitchFamily="34" charset="0"/>
              </a:rPr>
              <a:t>responsible</a:t>
            </a:r>
            <a:r>
              <a:rPr lang="sv-SE" sz="1000" dirty="0">
                <a:latin typeface="Century Gothic" panose="020B0502020202020204" pitchFamily="34" charset="0"/>
              </a:rPr>
              <a:t> for access:</a:t>
            </a:r>
            <a:br>
              <a:rPr lang="sv-SE" sz="1000" dirty="0">
                <a:latin typeface="Century Gothic" panose="020B0502020202020204" pitchFamily="34" charset="0"/>
              </a:rPr>
            </a:br>
            <a:endParaRPr lang="sv-SE" sz="1000" dirty="0">
              <a:latin typeface="Century Gothic" panose="020B0502020202020204" pitchFamily="34" charset="0"/>
            </a:endParaRPr>
          </a:p>
          <a:p>
            <a:r>
              <a:rPr lang="sv-SE" sz="1000" b="1" dirty="0" err="1">
                <a:latin typeface="Century Gothic" panose="020B0502020202020204" pitchFamily="34" charset="0"/>
              </a:rPr>
              <a:t>First</a:t>
            </a:r>
            <a:r>
              <a:rPr lang="sv-SE" sz="1000" b="1" dirty="0">
                <a:latin typeface="Century Gothic" panose="020B0502020202020204" pitchFamily="34" charset="0"/>
              </a:rPr>
              <a:t> and last </a:t>
            </a:r>
            <a:r>
              <a:rPr lang="sv-SE" sz="1000" b="1" dirty="0" err="1">
                <a:latin typeface="Century Gothic" panose="020B0502020202020204" pitchFamily="34" charset="0"/>
              </a:rPr>
              <a:t>name</a:t>
            </a:r>
            <a:br>
              <a:rPr lang="sv-SE" sz="1000" dirty="0">
                <a:latin typeface="Century Gothic" panose="020B0502020202020204" pitchFamily="34" charset="0"/>
              </a:rPr>
            </a:br>
            <a:r>
              <a:rPr lang="sv-SE" sz="1000" dirty="0">
                <a:latin typeface="Century Gothic" panose="020B0502020202020204" pitchFamily="34" charset="0"/>
              </a:rPr>
              <a:t>firstname.lastname@ki.se</a:t>
            </a:r>
          </a:p>
          <a:p>
            <a:r>
              <a:rPr lang="sv-SE" sz="1000" dirty="0" err="1">
                <a:latin typeface="Century Gothic" panose="020B0502020202020204" pitchFamily="34" charset="0"/>
              </a:rPr>
              <a:t>Phone</a:t>
            </a:r>
            <a:r>
              <a:rPr lang="sv-SE" sz="1000" dirty="0">
                <a:latin typeface="Century Gothic" panose="020B0502020202020204" pitchFamily="34" charset="0"/>
              </a:rPr>
              <a:t> </a:t>
            </a:r>
            <a:r>
              <a:rPr lang="sv-SE" sz="1000" dirty="0" err="1">
                <a:latin typeface="Century Gothic" panose="020B0502020202020204" pitchFamily="34" charset="0"/>
              </a:rPr>
              <a:t>number</a:t>
            </a:r>
            <a:r>
              <a:rPr lang="sv-SE" sz="1000" dirty="0">
                <a:latin typeface="Century Gothic" panose="020B0502020202020204" pitchFamily="34" charset="0"/>
              </a:rPr>
              <a:t>: 08-524 XXX XX</a:t>
            </a:r>
          </a:p>
        </p:txBody>
      </p:sp>
      <p:sp>
        <p:nvSpPr>
          <p:cNvPr id="33" name="TextBox 2">
            <a:extLst>
              <a:ext uri="{FF2B5EF4-FFF2-40B4-BE49-F238E27FC236}">
                <a16:creationId xmlns:a16="http://schemas.microsoft.com/office/drawing/2014/main" id="{F36616AA-30D7-46B2-A1A3-7FC3A5DA5A65}"/>
              </a:ext>
            </a:extLst>
          </p:cNvPr>
          <p:cNvSpPr txBox="1"/>
          <p:nvPr/>
        </p:nvSpPr>
        <p:spPr>
          <a:xfrm>
            <a:off x="3410422" y="769626"/>
            <a:ext cx="817466" cy="217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lnSpc>
                <a:spcPct val="107000"/>
              </a:lnSpc>
              <a:spcAft>
                <a:spcPts val="800"/>
              </a:spcAft>
            </a:pPr>
            <a:r>
              <a:rPr lang="sv-SE" sz="800" kern="120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2020-XX-XX</a:t>
            </a:r>
            <a:endParaRPr lang="sv-SE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4" name="Picture 3" descr="sign">
            <a:extLst>
              <a:ext uri="{FF2B5EF4-FFF2-40B4-BE49-F238E27FC236}">
                <a16:creationId xmlns:a16="http://schemas.microsoft.com/office/drawing/2014/main" id="{9C42217A-9A09-45E4-BF48-966E90B68F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7210" y="996657"/>
            <a:ext cx="460738" cy="41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3942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ki_mall_0 (2)">
  <a:themeElements>
    <a:clrScheme name="Karolinska Institutet">
      <a:dk1>
        <a:sysClr val="windowText" lastClr="000000"/>
      </a:dk1>
      <a:lt1>
        <a:sysClr val="window" lastClr="FFFFFF"/>
      </a:lt1>
      <a:dk2>
        <a:srgbClr val="808080"/>
      </a:dk2>
      <a:lt2>
        <a:srgbClr val="CACACA"/>
      </a:lt2>
      <a:accent1>
        <a:srgbClr val="870052"/>
      </a:accent1>
      <a:accent2>
        <a:srgbClr val="9FE6E9"/>
      </a:accent2>
      <a:accent3>
        <a:srgbClr val="D40963"/>
      </a:accent3>
      <a:accent4>
        <a:srgbClr val="8064A2"/>
      </a:accent4>
      <a:accent5>
        <a:srgbClr val="4BACC6"/>
      </a:accent5>
      <a:accent6>
        <a:srgbClr val="F79646"/>
      </a:accent6>
      <a:hlink>
        <a:srgbClr val="870052"/>
      </a:hlink>
      <a:folHlink>
        <a:srgbClr val="870052"/>
      </a:folHlink>
    </a:clrScheme>
    <a:fontScheme name="Office - klassiskt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540B125BBA82C43ABC55360E82B072F" ma:contentTypeVersion="11" ma:contentTypeDescription="Skapa ett nytt dokument." ma:contentTypeScope="" ma:versionID="d3a714d2668af1df08f18dde4b29d143">
  <xsd:schema xmlns:xsd="http://www.w3.org/2001/XMLSchema" xmlns:xs="http://www.w3.org/2001/XMLSchema" xmlns:p="http://schemas.microsoft.com/office/2006/metadata/properties" xmlns:ns3="1937e205-006e-4701-b555-c453968e8d92" xmlns:ns4="2a5642d6-5d26-4e04-a32f-17441f7a77c2" targetNamespace="http://schemas.microsoft.com/office/2006/metadata/properties" ma:root="true" ma:fieldsID="f73ae8948b69b1c4a8157204630cd9b0" ns3:_="" ns4:_="">
    <xsd:import namespace="1937e205-006e-4701-b555-c453968e8d92"/>
    <xsd:import namespace="2a5642d6-5d26-4e04-a32f-17441f7a77c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37e205-006e-4701-b555-c453968e8d9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5642d6-5d26-4e04-a32f-17441f7a77c2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Delar tips,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430EDA3-3600-4295-AEFD-9AC893E527A7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6C18AC2-AB92-47DD-808C-D0D05F952AB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937e205-006e-4701-b555-c453968e8d92"/>
    <ds:schemaRef ds:uri="2a5642d6-5d26-4e04-a32f-17441f7a77c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DC99F5C-6781-4AC1-B053-36F4D8C2D96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713</TotalTime>
  <Words>487</Words>
  <Application>Microsoft Office PowerPoint</Application>
  <PresentationFormat>Bredbild</PresentationFormat>
  <Paragraphs>70</Paragraphs>
  <Slides>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Century Gothic</vt:lpstr>
      <vt:lpstr>Wingdings</vt:lpstr>
      <vt:lpstr>Office Theme</vt:lpstr>
      <vt:lpstr>3_ki_mall_0 (2)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Karolinska Institutet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Christina Sandström</dc:creator>
  <cp:lastModifiedBy>Christina Sundqvist (Sandström)</cp:lastModifiedBy>
  <cp:revision>19</cp:revision>
  <cp:lastPrinted>2017-03-30T07:17:30Z</cp:lastPrinted>
  <dcterms:created xsi:type="dcterms:W3CDTF">2017-03-28T09:03:38Z</dcterms:created>
  <dcterms:modified xsi:type="dcterms:W3CDTF">2020-01-21T15:38:36Z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0x0101005540B125BBA82C43ABC55360E82B072F</vt:lpwstr>
  </property>
</Properties>
</file>