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1255" userDrawn="1">
          <p15:clr>
            <a:srgbClr val="A4A3A4"/>
          </p15:clr>
        </p15:guide>
        <p15:guide id="3" pos="105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BCAF"/>
    <a:srgbClr val="DDEB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0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120" y="618"/>
      </p:cViewPr>
      <p:guideLst>
        <p:guide orient="horz" pos="2160"/>
        <p:guide pos="1255"/>
        <p:guide pos="105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7DB8-AFA5-4CB3-910A-99FDE9A4248C}" type="datetimeFigureOut">
              <a:rPr lang="sv-SE" smtClean="0"/>
              <a:t>2018-11-20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72F6-0572-4A53-A5F4-5F9E8B8584C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48442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7DB8-AFA5-4CB3-910A-99FDE9A4248C}" type="datetimeFigureOut">
              <a:rPr lang="sv-SE" smtClean="0"/>
              <a:t>2018-11-20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72F6-0572-4A53-A5F4-5F9E8B8584C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99230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7DB8-AFA5-4CB3-910A-99FDE9A4248C}" type="datetimeFigureOut">
              <a:rPr lang="sv-SE" smtClean="0"/>
              <a:t>2018-11-20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72F6-0572-4A53-A5F4-5F9E8B8584C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1395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7DB8-AFA5-4CB3-910A-99FDE9A4248C}" type="datetimeFigureOut">
              <a:rPr lang="sv-SE" smtClean="0"/>
              <a:t>2018-11-20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72F6-0572-4A53-A5F4-5F9E8B8584C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741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7DB8-AFA5-4CB3-910A-99FDE9A4248C}" type="datetimeFigureOut">
              <a:rPr lang="sv-SE" smtClean="0"/>
              <a:t>2018-11-20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72F6-0572-4A53-A5F4-5F9E8B8584C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35928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7DB8-AFA5-4CB3-910A-99FDE9A4248C}" type="datetimeFigureOut">
              <a:rPr lang="sv-SE" smtClean="0"/>
              <a:t>2018-11-20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72F6-0572-4A53-A5F4-5F9E8B8584C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9985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7DB8-AFA5-4CB3-910A-99FDE9A4248C}" type="datetimeFigureOut">
              <a:rPr lang="sv-SE" smtClean="0"/>
              <a:t>2018-11-20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72F6-0572-4A53-A5F4-5F9E8B8584C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8237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7DB8-AFA5-4CB3-910A-99FDE9A4248C}" type="datetimeFigureOut">
              <a:rPr lang="sv-SE" smtClean="0"/>
              <a:t>2018-11-20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72F6-0572-4A53-A5F4-5F9E8B8584C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4280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7DB8-AFA5-4CB3-910A-99FDE9A4248C}" type="datetimeFigureOut">
              <a:rPr lang="sv-SE" smtClean="0"/>
              <a:t>2018-11-20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72F6-0572-4A53-A5F4-5F9E8B8584C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7881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7DB8-AFA5-4CB3-910A-99FDE9A4248C}" type="datetimeFigureOut">
              <a:rPr lang="sv-SE" smtClean="0"/>
              <a:t>2018-11-20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72F6-0572-4A53-A5F4-5F9E8B8584C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8173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7DB8-AFA5-4CB3-910A-99FDE9A4248C}" type="datetimeFigureOut">
              <a:rPr lang="sv-SE" smtClean="0"/>
              <a:t>2018-11-20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72F6-0572-4A53-A5F4-5F9E8B8584C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0474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F7DB8-AFA5-4CB3-910A-99FDE9A4248C}" type="datetimeFigureOut">
              <a:rPr lang="sv-SE" smtClean="0"/>
              <a:t>2018-11-20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A72F6-0572-4A53-A5F4-5F9E8B8584C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2462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6078" y="199904"/>
            <a:ext cx="6120000" cy="4392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blipFill>
                <a:blip r:embed="rId2"/>
                <a:tile tx="0" ty="0" sx="100000" sy="100000" flip="none" algn="tl"/>
              </a:blip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017" y="219782"/>
            <a:ext cx="1337739" cy="437212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23799" y="1214939"/>
            <a:ext cx="24945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dirty="0" err="1" smtClean="0">
                <a:latin typeface="Century Gothic" panose="020B0502020202020204" pitchFamily="34" charset="0"/>
              </a:rPr>
              <a:t>First</a:t>
            </a:r>
            <a:r>
              <a:rPr lang="sv-SE" sz="2000" dirty="0" smtClean="0">
                <a:latin typeface="Century Gothic" panose="020B0502020202020204" pitchFamily="34" charset="0"/>
              </a:rPr>
              <a:t> and last </a:t>
            </a:r>
            <a:r>
              <a:rPr lang="sv-SE" sz="2000" dirty="0" err="1" smtClean="0">
                <a:latin typeface="Century Gothic" panose="020B0502020202020204" pitchFamily="34" charset="0"/>
              </a:rPr>
              <a:t>name</a:t>
            </a:r>
            <a:endParaRPr lang="sv-SE" sz="2000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23799" y="1567927"/>
            <a:ext cx="24945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dirty="0" err="1">
                <a:latin typeface="Century Gothic" panose="020B0502020202020204" pitchFamily="34" charset="0"/>
              </a:rPr>
              <a:t>First</a:t>
            </a:r>
            <a:r>
              <a:rPr lang="sv-SE" sz="2000" dirty="0">
                <a:latin typeface="Century Gothic" panose="020B0502020202020204" pitchFamily="34" charset="0"/>
              </a:rPr>
              <a:t> and last </a:t>
            </a:r>
            <a:r>
              <a:rPr lang="sv-SE" sz="2000" dirty="0" err="1">
                <a:latin typeface="Century Gothic" panose="020B0502020202020204" pitchFamily="34" charset="0"/>
              </a:rPr>
              <a:t>name</a:t>
            </a:r>
            <a:endParaRPr lang="sv-SE" sz="2000" dirty="0">
              <a:latin typeface="Century Gothic" panose="020B0502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05365" y="2380098"/>
            <a:ext cx="24945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dirty="0" err="1">
                <a:latin typeface="Century Gothic" panose="020B0502020202020204" pitchFamily="34" charset="0"/>
              </a:rPr>
              <a:t>First</a:t>
            </a:r>
            <a:r>
              <a:rPr lang="sv-SE" sz="2000" dirty="0">
                <a:latin typeface="Century Gothic" panose="020B0502020202020204" pitchFamily="34" charset="0"/>
              </a:rPr>
              <a:t> and last </a:t>
            </a:r>
            <a:r>
              <a:rPr lang="sv-SE" sz="2000" dirty="0" err="1">
                <a:latin typeface="Century Gothic" panose="020B0502020202020204" pitchFamily="34" charset="0"/>
              </a:rPr>
              <a:t>name</a:t>
            </a:r>
            <a:endParaRPr lang="sv-SE" sz="2000" dirty="0">
              <a:latin typeface="Century Gothic" panose="020B0502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10203" y="2793102"/>
            <a:ext cx="24945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dirty="0" err="1">
                <a:latin typeface="Century Gothic" panose="020B0502020202020204" pitchFamily="34" charset="0"/>
              </a:rPr>
              <a:t>First</a:t>
            </a:r>
            <a:r>
              <a:rPr lang="sv-SE" sz="2000" dirty="0">
                <a:latin typeface="Century Gothic" panose="020B0502020202020204" pitchFamily="34" charset="0"/>
              </a:rPr>
              <a:t> and last </a:t>
            </a:r>
            <a:r>
              <a:rPr lang="sv-SE" sz="2000" dirty="0" err="1">
                <a:latin typeface="Century Gothic" panose="020B0502020202020204" pitchFamily="34" charset="0"/>
              </a:rPr>
              <a:t>name</a:t>
            </a:r>
            <a:endParaRPr lang="sv-SE" sz="2000" dirty="0">
              <a:latin typeface="Century Gothic" panose="020B0502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05365" y="3219001"/>
            <a:ext cx="24945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dirty="0" err="1">
                <a:latin typeface="Century Gothic" panose="020B0502020202020204" pitchFamily="34" charset="0"/>
              </a:rPr>
              <a:t>First</a:t>
            </a:r>
            <a:r>
              <a:rPr lang="sv-SE" sz="2000" dirty="0">
                <a:latin typeface="Century Gothic" panose="020B0502020202020204" pitchFamily="34" charset="0"/>
              </a:rPr>
              <a:t> and last </a:t>
            </a:r>
            <a:r>
              <a:rPr lang="sv-SE" sz="2000" dirty="0" err="1">
                <a:latin typeface="Century Gothic" panose="020B0502020202020204" pitchFamily="34" charset="0"/>
              </a:rPr>
              <a:t>name</a:t>
            </a:r>
            <a:endParaRPr lang="sv-SE" sz="2000" dirty="0">
              <a:latin typeface="Century Gothic" panose="020B0502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05365" y="3673951"/>
            <a:ext cx="24945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dirty="0" err="1">
                <a:latin typeface="Century Gothic" panose="020B0502020202020204" pitchFamily="34" charset="0"/>
              </a:rPr>
              <a:t>First</a:t>
            </a:r>
            <a:r>
              <a:rPr lang="sv-SE" sz="2000" dirty="0">
                <a:latin typeface="Century Gothic" panose="020B0502020202020204" pitchFamily="34" charset="0"/>
              </a:rPr>
              <a:t> and last </a:t>
            </a:r>
            <a:r>
              <a:rPr lang="sv-SE" sz="2000" dirty="0" err="1">
                <a:latin typeface="Century Gothic" panose="020B0502020202020204" pitchFamily="34" charset="0"/>
              </a:rPr>
              <a:t>name</a:t>
            </a:r>
            <a:endParaRPr lang="sv-SE" sz="2000" dirty="0">
              <a:latin typeface="Century Gothic" panose="020B0502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05365" y="4073996"/>
            <a:ext cx="24945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dirty="0" err="1">
                <a:latin typeface="Century Gothic" panose="020B0502020202020204" pitchFamily="34" charset="0"/>
              </a:rPr>
              <a:t>First</a:t>
            </a:r>
            <a:r>
              <a:rPr lang="sv-SE" sz="2000" dirty="0">
                <a:latin typeface="Century Gothic" panose="020B0502020202020204" pitchFamily="34" charset="0"/>
              </a:rPr>
              <a:t> and last </a:t>
            </a:r>
            <a:r>
              <a:rPr lang="sv-SE" sz="2000" dirty="0" err="1">
                <a:latin typeface="Century Gothic" panose="020B0502020202020204" pitchFamily="34" charset="0"/>
              </a:rPr>
              <a:t>name</a:t>
            </a:r>
            <a:endParaRPr lang="sv-SE" sz="2000" dirty="0">
              <a:latin typeface="Century Gothic" panose="020B0502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05365" y="494275"/>
            <a:ext cx="253146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b="1" dirty="0" err="1" smtClean="0">
                <a:latin typeface="Century Gothic" panose="020B0502020202020204" pitchFamily="34" charset="0"/>
              </a:rPr>
              <a:t>Department</a:t>
            </a:r>
            <a:r>
              <a:rPr lang="sv-SE" sz="1600" b="1" dirty="0" smtClean="0">
                <a:latin typeface="Century Gothic" panose="020B0502020202020204" pitchFamily="34" charset="0"/>
              </a:rPr>
              <a:t> </a:t>
            </a:r>
            <a:r>
              <a:rPr lang="sv-SE" sz="1600" b="1" dirty="0" err="1" smtClean="0">
                <a:latin typeface="Century Gothic" panose="020B0502020202020204" pitchFamily="34" charset="0"/>
              </a:rPr>
              <a:t>of</a:t>
            </a:r>
            <a:r>
              <a:rPr lang="sv-SE" sz="1600" b="1" dirty="0" smtClean="0">
                <a:latin typeface="Century Gothic" panose="020B0502020202020204" pitchFamily="34" charset="0"/>
              </a:rPr>
              <a:t> &lt;</a:t>
            </a:r>
            <a:r>
              <a:rPr lang="sv-SE" sz="1600" b="1" dirty="0" err="1" smtClean="0">
                <a:latin typeface="Century Gothic" panose="020B0502020202020204" pitchFamily="34" charset="0"/>
              </a:rPr>
              <a:t>Name</a:t>
            </a:r>
            <a:r>
              <a:rPr lang="sv-SE" sz="1600" b="1" dirty="0">
                <a:latin typeface="Century Gothic" panose="020B0502020202020204" pitchFamily="34" charset="0"/>
              </a:rPr>
              <a:t>&gt;</a:t>
            </a:r>
            <a:endParaRPr lang="sv-SE" sz="1600" b="1" dirty="0" smtClean="0">
              <a:latin typeface="Century Gothic" panose="020B0502020202020204" pitchFamily="34" charset="0"/>
            </a:endParaRPr>
          </a:p>
          <a:p>
            <a:r>
              <a:rPr lang="sv-SE" sz="1400" i="1" dirty="0" smtClean="0">
                <a:latin typeface="Century Gothic" panose="020B0502020202020204" pitchFamily="34" charset="0"/>
              </a:rPr>
              <a:t>&lt;Division </a:t>
            </a:r>
            <a:r>
              <a:rPr lang="sv-SE" sz="1400" i="1" dirty="0" err="1" smtClean="0">
                <a:latin typeface="Century Gothic" panose="020B0502020202020204" pitchFamily="34" charset="0"/>
              </a:rPr>
              <a:t>name</a:t>
            </a:r>
            <a:r>
              <a:rPr lang="sv-SE" sz="1400" i="1" dirty="0">
                <a:latin typeface="Century Gothic" panose="020B0502020202020204" pitchFamily="34" charset="0"/>
              </a:rPr>
              <a:t>&gt;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026508" y="1112108"/>
            <a:ext cx="39912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922560" y="1973541"/>
            <a:ext cx="24945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dirty="0" err="1" smtClean="0">
                <a:latin typeface="Century Gothic" panose="020B0502020202020204" pitchFamily="34" charset="0"/>
              </a:rPr>
              <a:t>First</a:t>
            </a:r>
            <a:r>
              <a:rPr lang="sv-SE" sz="2000" dirty="0" smtClean="0">
                <a:latin typeface="Century Gothic" panose="020B0502020202020204" pitchFamily="34" charset="0"/>
              </a:rPr>
              <a:t> and last </a:t>
            </a:r>
            <a:r>
              <a:rPr lang="sv-SE" sz="2000" dirty="0" err="1" smtClean="0">
                <a:latin typeface="Century Gothic" panose="020B0502020202020204" pitchFamily="34" charset="0"/>
              </a:rPr>
              <a:t>name</a:t>
            </a:r>
            <a:endParaRPr lang="sv-SE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8382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41</Words>
  <Application>Microsoft Office PowerPoint</Application>
  <PresentationFormat>Widescreen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PowerPoint Presentation</vt:lpstr>
    </vt:vector>
  </TitlesOfParts>
  <Company>Karolinska Institutet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Sandström</dc:creator>
  <cp:lastModifiedBy>Christina Sandström</cp:lastModifiedBy>
  <cp:revision>17</cp:revision>
  <cp:lastPrinted>2018-11-20T13:46:58Z</cp:lastPrinted>
  <dcterms:created xsi:type="dcterms:W3CDTF">2017-03-28T09:03:38Z</dcterms:created>
  <dcterms:modified xsi:type="dcterms:W3CDTF">2018-11-20T15:31:53Z</dcterms:modified>
</cp:coreProperties>
</file>