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12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944" autoAdjust="0"/>
  </p:normalViewPr>
  <p:slideViewPr>
    <p:cSldViewPr snapToGrid="0">
      <p:cViewPr varScale="1">
        <p:scale>
          <a:sx n="55" d="100"/>
          <a:sy n="55" d="100"/>
        </p:scale>
        <p:origin x="2274" y="90"/>
      </p:cViewPr>
      <p:guideLst>
        <p:guide orient="horz" pos="3840"/>
        <p:guide pos="12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Sundqvist" userId="fd12c3fa-49da-4d1d-a765-2112c7e1de41" providerId="ADAL" clId="{C579C5A6-CF63-4A62-AD40-64EB4427482C}"/>
    <pc:docChg chg="custSel modSld">
      <pc:chgData name="Christina Sundqvist" userId="fd12c3fa-49da-4d1d-a765-2112c7e1de41" providerId="ADAL" clId="{C579C5A6-CF63-4A62-AD40-64EB4427482C}" dt="2023-03-02T08:17:01.658" v="11" actId="1076"/>
      <pc:docMkLst>
        <pc:docMk/>
      </pc:docMkLst>
      <pc:sldChg chg="addSp delSp modSp mod">
        <pc:chgData name="Christina Sundqvist" userId="fd12c3fa-49da-4d1d-a765-2112c7e1de41" providerId="ADAL" clId="{C579C5A6-CF63-4A62-AD40-64EB4427482C}" dt="2023-03-02T08:17:01.658" v="11" actId="1076"/>
        <pc:sldMkLst>
          <pc:docMk/>
          <pc:sldMk cId="2343045897" sldId="256"/>
        </pc:sldMkLst>
        <pc:spChg chg="mod">
          <ac:chgData name="Christina Sundqvist" userId="fd12c3fa-49da-4d1d-a765-2112c7e1de41" providerId="ADAL" clId="{C579C5A6-CF63-4A62-AD40-64EB4427482C}" dt="2023-03-02T08:16:29.258" v="1"/>
          <ac:spMkLst>
            <pc:docMk/>
            <pc:sldMk cId="2343045897" sldId="256"/>
            <ac:spMk id="10" creationId="{129124D4-1A35-2446-2452-4C0F293ACC62}"/>
          </ac:spMkLst>
        </pc:spChg>
        <pc:spChg chg="mod">
          <ac:chgData name="Christina Sundqvist" userId="fd12c3fa-49da-4d1d-a765-2112c7e1de41" providerId="ADAL" clId="{C579C5A6-CF63-4A62-AD40-64EB4427482C}" dt="2023-03-02T08:16:29.258" v="1"/>
          <ac:spMkLst>
            <pc:docMk/>
            <pc:sldMk cId="2343045897" sldId="256"/>
            <ac:spMk id="11" creationId="{8BEE9B08-7191-4084-D9E8-9D51021C4867}"/>
          </ac:spMkLst>
        </pc:spChg>
        <pc:spChg chg="mod">
          <ac:chgData name="Christina Sundqvist" userId="fd12c3fa-49da-4d1d-a765-2112c7e1de41" providerId="ADAL" clId="{C579C5A6-CF63-4A62-AD40-64EB4427482C}" dt="2023-03-02T08:16:29.258" v="1"/>
          <ac:spMkLst>
            <pc:docMk/>
            <pc:sldMk cId="2343045897" sldId="256"/>
            <ac:spMk id="12" creationId="{65E955AC-12F5-2C60-0C2D-4C88305C1C77}"/>
          </ac:spMkLst>
        </pc:spChg>
        <pc:spChg chg="mod">
          <ac:chgData name="Christina Sundqvist" userId="fd12c3fa-49da-4d1d-a765-2112c7e1de41" providerId="ADAL" clId="{C579C5A6-CF63-4A62-AD40-64EB4427482C}" dt="2023-03-02T08:16:29.258" v="1"/>
          <ac:spMkLst>
            <pc:docMk/>
            <pc:sldMk cId="2343045897" sldId="256"/>
            <ac:spMk id="13" creationId="{E6FFCD6E-2EE3-FA4E-5C17-24FCF5D8A232}"/>
          </ac:spMkLst>
        </pc:spChg>
        <pc:spChg chg="mod">
          <ac:chgData name="Christina Sundqvist" userId="fd12c3fa-49da-4d1d-a765-2112c7e1de41" providerId="ADAL" clId="{C579C5A6-CF63-4A62-AD40-64EB4427482C}" dt="2023-03-02T08:16:44.401" v="7"/>
          <ac:spMkLst>
            <pc:docMk/>
            <pc:sldMk cId="2343045897" sldId="256"/>
            <ac:spMk id="15" creationId="{195475D1-022E-35C0-D84E-8BB80660687F}"/>
          </ac:spMkLst>
        </pc:spChg>
        <pc:spChg chg="mod">
          <ac:chgData name="Christina Sundqvist" userId="fd12c3fa-49da-4d1d-a765-2112c7e1de41" providerId="ADAL" clId="{C579C5A6-CF63-4A62-AD40-64EB4427482C}" dt="2023-03-02T08:16:44.401" v="7"/>
          <ac:spMkLst>
            <pc:docMk/>
            <pc:sldMk cId="2343045897" sldId="256"/>
            <ac:spMk id="16" creationId="{927A23BE-0198-ED27-4E6D-D2922887D615}"/>
          </ac:spMkLst>
        </pc:spChg>
        <pc:spChg chg="mod">
          <ac:chgData name="Christina Sundqvist" userId="fd12c3fa-49da-4d1d-a765-2112c7e1de41" providerId="ADAL" clId="{C579C5A6-CF63-4A62-AD40-64EB4427482C}" dt="2023-03-02T08:16:44.401" v="7"/>
          <ac:spMkLst>
            <pc:docMk/>
            <pc:sldMk cId="2343045897" sldId="256"/>
            <ac:spMk id="17" creationId="{4AEE63AA-F0D1-05F3-A214-BE8F2A4566C2}"/>
          </ac:spMkLst>
        </pc:spChg>
        <pc:spChg chg="mod">
          <ac:chgData name="Christina Sundqvist" userId="fd12c3fa-49da-4d1d-a765-2112c7e1de41" providerId="ADAL" clId="{C579C5A6-CF63-4A62-AD40-64EB4427482C}" dt="2023-03-02T08:16:44.401" v="7"/>
          <ac:spMkLst>
            <pc:docMk/>
            <pc:sldMk cId="2343045897" sldId="256"/>
            <ac:spMk id="18" creationId="{E3747F0A-EBE7-ED40-15C8-7755C6DB49F9}"/>
          </ac:spMkLst>
        </pc:spChg>
        <pc:spChg chg="mod">
          <ac:chgData name="Christina Sundqvist" userId="fd12c3fa-49da-4d1d-a765-2112c7e1de41" providerId="ADAL" clId="{C579C5A6-CF63-4A62-AD40-64EB4427482C}" dt="2023-03-02T08:16:52.625" v="10"/>
          <ac:spMkLst>
            <pc:docMk/>
            <pc:sldMk cId="2343045897" sldId="256"/>
            <ac:spMk id="20" creationId="{1E964800-F021-C703-8DC6-2A0324BCF247}"/>
          </ac:spMkLst>
        </pc:spChg>
        <pc:spChg chg="mod">
          <ac:chgData name="Christina Sundqvist" userId="fd12c3fa-49da-4d1d-a765-2112c7e1de41" providerId="ADAL" clId="{C579C5A6-CF63-4A62-AD40-64EB4427482C}" dt="2023-03-02T08:16:52.625" v="10"/>
          <ac:spMkLst>
            <pc:docMk/>
            <pc:sldMk cId="2343045897" sldId="256"/>
            <ac:spMk id="21" creationId="{F968B206-EAFA-1EF5-B07B-0DABEF8514DB}"/>
          </ac:spMkLst>
        </pc:spChg>
        <pc:spChg chg="mod">
          <ac:chgData name="Christina Sundqvist" userId="fd12c3fa-49da-4d1d-a765-2112c7e1de41" providerId="ADAL" clId="{C579C5A6-CF63-4A62-AD40-64EB4427482C}" dt="2023-03-02T08:16:52.625" v="10"/>
          <ac:spMkLst>
            <pc:docMk/>
            <pc:sldMk cId="2343045897" sldId="256"/>
            <ac:spMk id="22" creationId="{CAAC73A6-4676-CE6E-F68C-B191993D388A}"/>
          </ac:spMkLst>
        </pc:spChg>
        <pc:spChg chg="mod">
          <ac:chgData name="Christina Sundqvist" userId="fd12c3fa-49da-4d1d-a765-2112c7e1de41" providerId="ADAL" clId="{C579C5A6-CF63-4A62-AD40-64EB4427482C}" dt="2023-03-02T08:16:52.625" v="10"/>
          <ac:spMkLst>
            <pc:docMk/>
            <pc:sldMk cId="2343045897" sldId="256"/>
            <ac:spMk id="23" creationId="{7CA2E453-9BB9-92EB-8CA6-5219C3ACBBD1}"/>
          </ac:spMkLst>
        </pc:spChg>
        <pc:grpChg chg="add mod">
          <ac:chgData name="Christina Sundqvist" userId="fd12c3fa-49da-4d1d-a765-2112c7e1de41" providerId="ADAL" clId="{C579C5A6-CF63-4A62-AD40-64EB4427482C}" dt="2023-03-02T08:16:38.922" v="5" actId="1037"/>
          <ac:grpSpMkLst>
            <pc:docMk/>
            <pc:sldMk cId="2343045897" sldId="256"/>
            <ac:grpSpMk id="9" creationId="{BDD18FE5-1652-C89B-EB71-D08C910DDD40}"/>
          </ac:grpSpMkLst>
        </pc:grpChg>
        <pc:grpChg chg="add mod">
          <ac:chgData name="Christina Sundqvist" userId="fd12c3fa-49da-4d1d-a765-2112c7e1de41" providerId="ADAL" clId="{C579C5A6-CF63-4A62-AD40-64EB4427482C}" dt="2023-03-02T08:16:49.562" v="8" actId="1076"/>
          <ac:grpSpMkLst>
            <pc:docMk/>
            <pc:sldMk cId="2343045897" sldId="256"/>
            <ac:grpSpMk id="14" creationId="{D02BA616-6BC5-70C8-8651-17E188B17C44}"/>
          </ac:grpSpMkLst>
        </pc:grpChg>
        <pc:grpChg chg="add mod">
          <ac:chgData name="Christina Sundqvist" userId="fd12c3fa-49da-4d1d-a765-2112c7e1de41" providerId="ADAL" clId="{C579C5A6-CF63-4A62-AD40-64EB4427482C}" dt="2023-03-02T08:17:01.658" v="11" actId="1076"/>
          <ac:grpSpMkLst>
            <pc:docMk/>
            <pc:sldMk cId="2343045897" sldId="256"/>
            <ac:grpSpMk id="19" creationId="{27F7E7CC-1B88-BED9-5000-954F17A074E3}"/>
          </ac:grpSpMkLst>
        </pc:grpChg>
        <pc:grpChg chg="del">
          <ac:chgData name="Christina Sundqvist" userId="fd12c3fa-49da-4d1d-a765-2112c7e1de41" providerId="ADAL" clId="{C579C5A6-CF63-4A62-AD40-64EB4427482C}" dt="2023-03-02T08:16:52.106" v="9" actId="478"/>
          <ac:grpSpMkLst>
            <pc:docMk/>
            <pc:sldMk cId="2343045897" sldId="256"/>
            <ac:grpSpMk id="25" creationId="{D89D13EB-E9D6-DB9D-CAEE-8B41C5467540}"/>
          </ac:grpSpMkLst>
        </pc:grpChg>
        <pc:grpChg chg="del">
          <ac:chgData name="Christina Sundqvist" userId="fd12c3fa-49da-4d1d-a765-2112c7e1de41" providerId="ADAL" clId="{C579C5A6-CF63-4A62-AD40-64EB4427482C}" dt="2023-03-02T08:16:27.300" v="0" actId="478"/>
          <ac:grpSpMkLst>
            <pc:docMk/>
            <pc:sldMk cId="2343045897" sldId="256"/>
            <ac:grpSpMk id="29" creationId="{F71EA367-354D-2F78-5BC9-3974E2036AE4}"/>
          </ac:grpSpMkLst>
        </pc:grpChg>
        <pc:grpChg chg="del">
          <ac:chgData name="Christina Sundqvist" userId="fd12c3fa-49da-4d1d-a765-2112c7e1de41" providerId="ADAL" clId="{C579C5A6-CF63-4A62-AD40-64EB4427482C}" dt="2023-03-02T08:16:43.834" v="6" actId="478"/>
          <ac:grpSpMkLst>
            <pc:docMk/>
            <pc:sldMk cId="2343045897" sldId="256"/>
            <ac:grpSpMk id="34" creationId="{EFC2B935-FA5C-F4E2-E413-FC2D93CBDBE5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0948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371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816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331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307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522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325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785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403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556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811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DEA94-63A1-4DEE-8F99-BF3790FB04AC}" type="datetimeFigureOut">
              <a:rPr lang="sv-SE" smtClean="0"/>
              <a:t>2023-03-02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C529E-6D28-40C2-87BF-6BCE255953A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669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/>
          </p:cNvSpPr>
          <p:nvPr/>
        </p:nvSpPr>
        <p:spPr>
          <a:xfrm>
            <a:off x="380999" y="1028700"/>
            <a:ext cx="6120000" cy="8856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1" y="1059277"/>
            <a:ext cx="1206734" cy="8676458"/>
          </a:xfrm>
          <a:prstGeom prst="rect">
            <a:avLst/>
          </a:prstGeom>
        </p:spPr>
      </p:pic>
      <p:grpSp>
        <p:nvGrpSpPr>
          <p:cNvPr id="2" name="Grupp 1">
            <a:extLst>
              <a:ext uri="{FF2B5EF4-FFF2-40B4-BE49-F238E27FC236}">
                <a16:creationId xmlns:a16="http://schemas.microsoft.com/office/drawing/2014/main" id="{69253AC8-CAFF-CD9E-2E30-62F1FFC79451}"/>
              </a:ext>
            </a:extLst>
          </p:cNvPr>
          <p:cNvGrpSpPr/>
          <p:nvPr/>
        </p:nvGrpSpPr>
        <p:grpSpPr>
          <a:xfrm>
            <a:off x="2041003" y="1352793"/>
            <a:ext cx="3101480" cy="1753393"/>
            <a:chOff x="1728260" y="1104246"/>
            <a:chExt cx="3101480" cy="1753393"/>
          </a:xfrm>
        </p:grpSpPr>
        <p:sp>
          <p:nvSpPr>
            <p:cNvPr id="3" name="Rectangle 8">
              <a:extLst>
                <a:ext uri="{FF2B5EF4-FFF2-40B4-BE49-F238E27FC236}">
                  <a16:creationId xmlns:a16="http://schemas.microsoft.com/office/drawing/2014/main" id="{A5AEE5C3-72DB-9BB5-7FEE-362704810C22}"/>
                </a:ext>
              </a:extLst>
            </p:cNvPr>
            <p:cNvSpPr/>
            <p:nvPr/>
          </p:nvSpPr>
          <p:spPr>
            <a:xfrm>
              <a:off x="1728260" y="1104246"/>
              <a:ext cx="210025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-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3D5B53B1-359D-E92A-C49B-3FBE7FD63F06}"/>
                </a:ext>
              </a:extLst>
            </p:cNvPr>
            <p:cNvSpPr/>
            <p:nvPr/>
          </p:nvSpPr>
          <p:spPr>
            <a:xfrm>
              <a:off x="1735340" y="1409291"/>
              <a:ext cx="51007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400" dirty="0" err="1">
                  <a:latin typeface="Century Gothic" panose="020B0502020202020204" pitchFamily="34" charset="0"/>
                </a:rPr>
                <a:t>Title</a:t>
              </a:r>
              <a:endParaRPr lang="sv-SE" dirty="0">
                <a:latin typeface="Century Gothic" panose="020B0502020202020204" pitchFamily="34" charset="0"/>
              </a:endParaRPr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79F34E23-F7B4-6BD7-5454-0F4B7B3B8C00}"/>
                </a:ext>
              </a:extLst>
            </p:cNvPr>
            <p:cNvSpPr/>
            <p:nvPr/>
          </p:nvSpPr>
          <p:spPr>
            <a:xfrm>
              <a:off x="1826482" y="1798106"/>
              <a:ext cx="3003258" cy="1059533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7" name="TextBox 11">
              <a:extLst>
                <a:ext uri="{FF2B5EF4-FFF2-40B4-BE49-F238E27FC236}">
                  <a16:creationId xmlns:a16="http://schemas.microsoft.com/office/drawing/2014/main" id="{2F2E7385-9A10-A779-B722-685391D6F37D}"/>
                </a:ext>
              </a:extLst>
            </p:cNvPr>
            <p:cNvSpPr txBox="1"/>
            <p:nvPr/>
          </p:nvSpPr>
          <p:spPr>
            <a:xfrm>
              <a:off x="1927954" y="1947917"/>
              <a:ext cx="188865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&lt;Division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08-5XX XXX XX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firstname.lastname@ki.se</a:t>
              </a:r>
            </a:p>
          </p:txBody>
        </p:sp>
      </p:grpSp>
      <p:grpSp>
        <p:nvGrpSpPr>
          <p:cNvPr id="9" name="Grupp 8">
            <a:extLst>
              <a:ext uri="{FF2B5EF4-FFF2-40B4-BE49-F238E27FC236}">
                <a16:creationId xmlns:a16="http://schemas.microsoft.com/office/drawing/2014/main" id="{BDD18FE5-1652-C89B-EB71-D08C910DDD40}"/>
              </a:ext>
            </a:extLst>
          </p:cNvPr>
          <p:cNvGrpSpPr/>
          <p:nvPr/>
        </p:nvGrpSpPr>
        <p:grpSpPr>
          <a:xfrm>
            <a:off x="2073016" y="3454674"/>
            <a:ext cx="3101480" cy="1753393"/>
            <a:chOff x="1728260" y="1104246"/>
            <a:chExt cx="3101480" cy="1753393"/>
          </a:xfrm>
        </p:grpSpPr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129124D4-1A35-2446-2452-4C0F293ACC62}"/>
                </a:ext>
              </a:extLst>
            </p:cNvPr>
            <p:cNvSpPr/>
            <p:nvPr/>
          </p:nvSpPr>
          <p:spPr>
            <a:xfrm>
              <a:off x="1728260" y="1104246"/>
              <a:ext cx="210025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-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8BEE9B08-7191-4084-D9E8-9D51021C4867}"/>
                </a:ext>
              </a:extLst>
            </p:cNvPr>
            <p:cNvSpPr/>
            <p:nvPr/>
          </p:nvSpPr>
          <p:spPr>
            <a:xfrm>
              <a:off x="1735340" y="1409291"/>
              <a:ext cx="51007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400" dirty="0" err="1">
                  <a:latin typeface="Century Gothic" panose="020B0502020202020204" pitchFamily="34" charset="0"/>
                </a:rPr>
                <a:t>Title</a:t>
              </a:r>
              <a:endParaRPr lang="sv-SE" dirty="0">
                <a:latin typeface="Century Gothic" panose="020B0502020202020204" pitchFamily="34" charset="0"/>
              </a:endParaRPr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65E955AC-12F5-2C60-0C2D-4C88305C1C77}"/>
                </a:ext>
              </a:extLst>
            </p:cNvPr>
            <p:cNvSpPr/>
            <p:nvPr/>
          </p:nvSpPr>
          <p:spPr>
            <a:xfrm>
              <a:off x="1826482" y="1798106"/>
              <a:ext cx="3003258" cy="1059533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13" name="TextBox 11">
              <a:extLst>
                <a:ext uri="{FF2B5EF4-FFF2-40B4-BE49-F238E27FC236}">
                  <a16:creationId xmlns:a16="http://schemas.microsoft.com/office/drawing/2014/main" id="{E6FFCD6E-2EE3-FA4E-5C17-24FCF5D8A232}"/>
                </a:ext>
              </a:extLst>
            </p:cNvPr>
            <p:cNvSpPr txBox="1"/>
            <p:nvPr/>
          </p:nvSpPr>
          <p:spPr>
            <a:xfrm>
              <a:off x="1927954" y="1947917"/>
              <a:ext cx="188865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&lt;Division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08-5XX XXX XX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firstname.lastname@ki.se</a:t>
              </a:r>
            </a:p>
          </p:txBody>
        </p:sp>
      </p:grpSp>
      <p:grpSp>
        <p:nvGrpSpPr>
          <p:cNvPr id="14" name="Grupp 13">
            <a:extLst>
              <a:ext uri="{FF2B5EF4-FFF2-40B4-BE49-F238E27FC236}">
                <a16:creationId xmlns:a16="http://schemas.microsoft.com/office/drawing/2014/main" id="{D02BA616-6BC5-70C8-8651-17E188B17C44}"/>
              </a:ext>
            </a:extLst>
          </p:cNvPr>
          <p:cNvGrpSpPr/>
          <p:nvPr/>
        </p:nvGrpSpPr>
        <p:grpSpPr>
          <a:xfrm>
            <a:off x="2049991" y="5695265"/>
            <a:ext cx="3101480" cy="1753393"/>
            <a:chOff x="1728260" y="1104246"/>
            <a:chExt cx="3101480" cy="1753393"/>
          </a:xfrm>
        </p:grpSpPr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195475D1-022E-35C0-D84E-8BB80660687F}"/>
                </a:ext>
              </a:extLst>
            </p:cNvPr>
            <p:cNvSpPr/>
            <p:nvPr/>
          </p:nvSpPr>
          <p:spPr>
            <a:xfrm>
              <a:off x="1728260" y="1104246"/>
              <a:ext cx="210025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-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16" name="Rectangle 9">
              <a:extLst>
                <a:ext uri="{FF2B5EF4-FFF2-40B4-BE49-F238E27FC236}">
                  <a16:creationId xmlns:a16="http://schemas.microsoft.com/office/drawing/2014/main" id="{927A23BE-0198-ED27-4E6D-D2922887D615}"/>
                </a:ext>
              </a:extLst>
            </p:cNvPr>
            <p:cNvSpPr/>
            <p:nvPr/>
          </p:nvSpPr>
          <p:spPr>
            <a:xfrm>
              <a:off x="1735340" y="1409291"/>
              <a:ext cx="51007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400" dirty="0" err="1">
                  <a:latin typeface="Century Gothic" panose="020B0502020202020204" pitchFamily="34" charset="0"/>
                </a:rPr>
                <a:t>Title</a:t>
              </a:r>
              <a:endParaRPr lang="sv-SE" dirty="0">
                <a:latin typeface="Century Gothic" panose="020B0502020202020204" pitchFamily="34" charset="0"/>
              </a:endParaRPr>
            </a:p>
          </p:txBody>
        </p:sp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4AEE63AA-F0D1-05F3-A214-BE8F2A4566C2}"/>
                </a:ext>
              </a:extLst>
            </p:cNvPr>
            <p:cNvSpPr/>
            <p:nvPr/>
          </p:nvSpPr>
          <p:spPr>
            <a:xfrm>
              <a:off x="1826482" y="1798106"/>
              <a:ext cx="3003258" cy="1059533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18" name="TextBox 11">
              <a:extLst>
                <a:ext uri="{FF2B5EF4-FFF2-40B4-BE49-F238E27FC236}">
                  <a16:creationId xmlns:a16="http://schemas.microsoft.com/office/drawing/2014/main" id="{E3747F0A-EBE7-ED40-15C8-7755C6DB49F9}"/>
                </a:ext>
              </a:extLst>
            </p:cNvPr>
            <p:cNvSpPr txBox="1"/>
            <p:nvPr/>
          </p:nvSpPr>
          <p:spPr>
            <a:xfrm>
              <a:off x="1927954" y="1947917"/>
              <a:ext cx="188865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&lt;Division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08-5XX XXX XX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firstname.lastname@ki.se</a:t>
              </a:r>
            </a:p>
          </p:txBody>
        </p:sp>
      </p:grpSp>
      <p:grpSp>
        <p:nvGrpSpPr>
          <p:cNvPr id="19" name="Grupp 18">
            <a:extLst>
              <a:ext uri="{FF2B5EF4-FFF2-40B4-BE49-F238E27FC236}">
                <a16:creationId xmlns:a16="http://schemas.microsoft.com/office/drawing/2014/main" id="{27F7E7CC-1B88-BED9-5000-954F17A074E3}"/>
              </a:ext>
            </a:extLst>
          </p:cNvPr>
          <p:cNvGrpSpPr/>
          <p:nvPr/>
        </p:nvGrpSpPr>
        <p:grpSpPr>
          <a:xfrm>
            <a:off x="2072370" y="7753019"/>
            <a:ext cx="3101480" cy="1753393"/>
            <a:chOff x="1728260" y="1104246"/>
            <a:chExt cx="3101480" cy="1753393"/>
          </a:xfrm>
        </p:grpSpPr>
        <p:sp>
          <p:nvSpPr>
            <p:cNvPr id="20" name="Rectangle 8">
              <a:extLst>
                <a:ext uri="{FF2B5EF4-FFF2-40B4-BE49-F238E27FC236}">
                  <a16:creationId xmlns:a16="http://schemas.microsoft.com/office/drawing/2014/main" id="{1E964800-F021-C703-8DC6-2A0324BCF247}"/>
                </a:ext>
              </a:extLst>
            </p:cNvPr>
            <p:cNvSpPr/>
            <p:nvPr/>
          </p:nvSpPr>
          <p:spPr>
            <a:xfrm>
              <a:off x="1728260" y="1104246"/>
              <a:ext cx="210025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First</a:t>
              </a:r>
              <a:r>
                <a:rPr lang="sv-SE" sz="16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- and last </a:t>
              </a:r>
              <a:r>
                <a:rPr lang="sv-SE" sz="16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name</a:t>
              </a:r>
              <a:endParaRPr lang="sv-SE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  <p:sp>
          <p:nvSpPr>
            <p:cNvPr id="21" name="Rectangle 9">
              <a:extLst>
                <a:ext uri="{FF2B5EF4-FFF2-40B4-BE49-F238E27FC236}">
                  <a16:creationId xmlns:a16="http://schemas.microsoft.com/office/drawing/2014/main" id="{F968B206-EAFA-1EF5-B07B-0DABEF8514DB}"/>
                </a:ext>
              </a:extLst>
            </p:cNvPr>
            <p:cNvSpPr/>
            <p:nvPr/>
          </p:nvSpPr>
          <p:spPr>
            <a:xfrm>
              <a:off x="1735340" y="1409291"/>
              <a:ext cx="51007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1400" dirty="0" err="1">
                  <a:latin typeface="Century Gothic" panose="020B0502020202020204" pitchFamily="34" charset="0"/>
                </a:rPr>
                <a:t>Title</a:t>
              </a:r>
              <a:endParaRPr lang="sv-SE" dirty="0">
                <a:latin typeface="Century Gothic" panose="020B0502020202020204" pitchFamily="34" charset="0"/>
              </a:endParaRPr>
            </a:p>
          </p:txBody>
        </p:sp>
        <p:sp>
          <p:nvSpPr>
            <p:cNvPr id="22" name="Rectangle 10">
              <a:extLst>
                <a:ext uri="{FF2B5EF4-FFF2-40B4-BE49-F238E27FC236}">
                  <a16:creationId xmlns:a16="http://schemas.microsoft.com/office/drawing/2014/main" id="{CAAC73A6-4676-CE6E-F68C-B191993D388A}"/>
                </a:ext>
              </a:extLst>
            </p:cNvPr>
            <p:cNvSpPr/>
            <p:nvPr/>
          </p:nvSpPr>
          <p:spPr>
            <a:xfrm>
              <a:off x="1826482" y="1798106"/>
              <a:ext cx="3003258" cy="1059533"/>
            </a:xfrm>
            <a:prstGeom prst="rect">
              <a:avLst/>
            </a:prstGeom>
            <a:solidFill>
              <a:srgbClr val="DDEB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200"/>
            </a:p>
          </p:txBody>
        </p:sp>
        <p:sp>
          <p:nvSpPr>
            <p:cNvPr id="23" name="TextBox 11">
              <a:extLst>
                <a:ext uri="{FF2B5EF4-FFF2-40B4-BE49-F238E27FC236}">
                  <a16:creationId xmlns:a16="http://schemas.microsoft.com/office/drawing/2014/main" id="{7CA2E453-9BB9-92EB-8CA6-5219C3ACBBD1}"/>
                </a:ext>
              </a:extLst>
            </p:cNvPr>
            <p:cNvSpPr txBox="1"/>
            <p:nvPr/>
          </p:nvSpPr>
          <p:spPr>
            <a:xfrm>
              <a:off x="1927954" y="1947917"/>
              <a:ext cx="1888659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sv-SE" sz="1100" dirty="0" err="1">
                  <a:latin typeface="Century Gothic" panose="020B0502020202020204" pitchFamily="34" charset="0"/>
                </a:rPr>
                <a:t>Department</a:t>
              </a:r>
              <a:r>
                <a:rPr lang="sv-SE" sz="1100" dirty="0">
                  <a:latin typeface="Century Gothic" panose="020B0502020202020204" pitchFamily="34" charset="0"/>
                </a:rPr>
                <a:t> </a:t>
              </a:r>
              <a:r>
                <a:rPr lang="sv-SE" sz="1100" dirty="0" err="1">
                  <a:latin typeface="Century Gothic" panose="020B0502020202020204" pitchFamily="34" charset="0"/>
                </a:rPr>
                <a:t>of</a:t>
              </a:r>
              <a:r>
                <a:rPr lang="sv-SE" sz="1100" dirty="0">
                  <a:latin typeface="Century Gothic" panose="020B0502020202020204" pitchFamily="34" charset="0"/>
                </a:rPr>
                <a:t> &lt;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&lt;Division </a:t>
              </a:r>
              <a:r>
                <a:rPr lang="sv-SE" sz="1100" dirty="0" err="1">
                  <a:latin typeface="Century Gothic" panose="020B0502020202020204" pitchFamily="34" charset="0"/>
                </a:rPr>
                <a:t>name</a:t>
              </a:r>
              <a:r>
                <a:rPr lang="sv-SE" sz="1100" dirty="0">
                  <a:latin typeface="Century Gothic" panose="020B0502020202020204" pitchFamily="34" charset="0"/>
                </a:rPr>
                <a:t>&gt;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08-5XX XXX XX</a:t>
              </a:r>
            </a:p>
            <a:p>
              <a:r>
                <a:rPr lang="sv-SE" sz="1100" dirty="0">
                  <a:latin typeface="Century Gothic" panose="020B0502020202020204" pitchFamily="34" charset="0"/>
                </a:rPr>
                <a:t>firstname.lastname@ki.se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3045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96</Words>
  <Application>Microsoft Office PowerPoint</Application>
  <PresentationFormat>Bredbild</PresentationFormat>
  <Paragraphs>24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PowerPoint-presentation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Sandström</dc:creator>
  <cp:lastModifiedBy>Christina Sundqvist</cp:lastModifiedBy>
  <cp:revision>14</cp:revision>
  <cp:lastPrinted>2022-05-23T07:52:42Z</cp:lastPrinted>
  <dcterms:created xsi:type="dcterms:W3CDTF">2017-03-28T14:32:33Z</dcterms:created>
  <dcterms:modified xsi:type="dcterms:W3CDTF">2023-03-02T08:17:06Z</dcterms:modified>
</cp:coreProperties>
</file>