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1232" userDrawn="1">
          <p15:clr>
            <a:srgbClr val="A4A3A4"/>
          </p15:clr>
        </p15:guide>
        <p15:guide id="3" pos="134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EB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452" y="44"/>
      </p:cViewPr>
      <p:guideLst>
        <p:guide orient="horz" pos="2092"/>
        <p:guide pos="1232"/>
        <p:guide pos="13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2021-03-01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8442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2021-03-01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9230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2021-03-01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1395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2021-03-01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7413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2021-03-01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5928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2021-03-01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9985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2021-03-01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8237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2021-03-01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4280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2021-03-01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7881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2021-03-01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8173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2021-03-01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0474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F7DB8-AFA5-4CB3-910A-99FDE9A4248C}" type="datetimeFigureOut">
              <a:rPr lang="sv-SE" smtClean="0"/>
              <a:t>2021-03-01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2462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9300" y="199904"/>
            <a:ext cx="6120000" cy="4392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blipFill>
                <a:blip r:embed="rId2"/>
                <a:tile tx="0" ty="0" sx="100000" sy="100000" flip="none" algn="tl"/>
              </a:blip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017" y="219782"/>
            <a:ext cx="1336614" cy="436844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57948" y="253812"/>
            <a:ext cx="29578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First</a:t>
            </a:r>
            <a:r>
              <a:rPr lang="sv-S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and last </a:t>
            </a:r>
            <a:r>
              <a:rPr lang="sv-SE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name</a:t>
            </a:r>
            <a:endParaRPr lang="sv-SE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67128" y="661156"/>
            <a:ext cx="6046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 err="1">
                <a:latin typeface="Century Gothic" panose="020B0502020202020204" pitchFamily="34" charset="0"/>
              </a:rPr>
              <a:t>Title</a:t>
            </a:r>
            <a:endParaRPr lang="sv-SE" sz="2400" dirty="0">
              <a:latin typeface="Century Gothic" panose="020B0502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61474" y="1151571"/>
            <a:ext cx="3003258" cy="1188957"/>
          </a:xfrm>
          <a:prstGeom prst="rect">
            <a:avLst/>
          </a:prstGeom>
          <a:solidFill>
            <a:srgbClr val="DDE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200"/>
          </a:p>
        </p:txBody>
      </p:sp>
      <p:sp>
        <p:nvSpPr>
          <p:cNvPr id="10" name="TextBox 9"/>
          <p:cNvSpPr txBox="1"/>
          <p:nvPr/>
        </p:nvSpPr>
        <p:spPr>
          <a:xfrm>
            <a:off x="2040066" y="1333281"/>
            <a:ext cx="18886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 err="1">
                <a:latin typeface="Century Gothic" panose="020B0502020202020204" pitchFamily="34" charset="0"/>
              </a:rPr>
              <a:t>Department</a:t>
            </a:r>
            <a:r>
              <a:rPr lang="sv-SE" sz="1100" dirty="0">
                <a:latin typeface="Century Gothic" panose="020B0502020202020204" pitchFamily="34" charset="0"/>
              </a:rPr>
              <a:t> </a:t>
            </a:r>
            <a:r>
              <a:rPr lang="sv-SE" sz="1100" dirty="0" err="1">
                <a:latin typeface="Century Gothic" panose="020B0502020202020204" pitchFamily="34" charset="0"/>
              </a:rPr>
              <a:t>of</a:t>
            </a:r>
            <a:r>
              <a:rPr lang="sv-SE" sz="1100" dirty="0">
                <a:latin typeface="Century Gothic" panose="020B0502020202020204" pitchFamily="34" charset="0"/>
              </a:rPr>
              <a:t> &lt;</a:t>
            </a:r>
            <a:r>
              <a:rPr lang="sv-SE" sz="1100" dirty="0" err="1">
                <a:latin typeface="Century Gothic" panose="020B0502020202020204" pitchFamily="34" charset="0"/>
              </a:rPr>
              <a:t>name</a:t>
            </a:r>
            <a:r>
              <a:rPr lang="sv-SE" sz="1100" dirty="0">
                <a:latin typeface="Century Gothic" panose="020B0502020202020204" pitchFamily="34" charset="0"/>
              </a:rPr>
              <a:t>&gt;</a:t>
            </a:r>
          </a:p>
          <a:p>
            <a:r>
              <a:rPr lang="sv-SE" sz="1100" dirty="0">
                <a:latin typeface="Century Gothic" panose="020B0502020202020204" pitchFamily="34" charset="0"/>
              </a:rPr>
              <a:t>&lt;Division </a:t>
            </a:r>
            <a:r>
              <a:rPr lang="sv-SE" sz="1100" dirty="0" err="1">
                <a:latin typeface="Century Gothic" panose="020B0502020202020204" pitchFamily="34" charset="0"/>
              </a:rPr>
              <a:t>name</a:t>
            </a:r>
            <a:r>
              <a:rPr lang="sv-SE" sz="1100" dirty="0">
                <a:latin typeface="Century Gothic" panose="020B0502020202020204" pitchFamily="34" charset="0"/>
              </a:rPr>
              <a:t>&gt;</a:t>
            </a:r>
          </a:p>
          <a:p>
            <a:r>
              <a:rPr lang="sv-SE" sz="1100" dirty="0">
                <a:latin typeface="Century Gothic" panose="020B0502020202020204" pitchFamily="34" charset="0"/>
              </a:rPr>
              <a:t>08-5XX XXX XX</a:t>
            </a:r>
          </a:p>
          <a:p>
            <a:r>
              <a:rPr lang="sv-SE" sz="1100" dirty="0">
                <a:latin typeface="Century Gothic" panose="020B0502020202020204" pitchFamily="34" charset="0"/>
              </a:rPr>
              <a:t>firstname.lastname@ki.se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74726" y="2421016"/>
            <a:ext cx="29578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First</a:t>
            </a:r>
            <a:r>
              <a:rPr lang="sv-S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and last </a:t>
            </a:r>
            <a:r>
              <a:rPr lang="sv-SE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name</a:t>
            </a:r>
            <a:endParaRPr lang="sv-SE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75517" y="2840736"/>
            <a:ext cx="6046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 err="1">
                <a:latin typeface="Century Gothic" panose="020B0502020202020204" pitchFamily="34" charset="0"/>
              </a:rPr>
              <a:t>Title</a:t>
            </a:r>
            <a:endParaRPr lang="sv-SE" sz="2400" dirty="0">
              <a:latin typeface="Century Gothic" panose="020B0502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71413" y="3314499"/>
            <a:ext cx="3003258" cy="1188957"/>
          </a:xfrm>
          <a:prstGeom prst="rect">
            <a:avLst/>
          </a:prstGeom>
          <a:solidFill>
            <a:srgbClr val="DDE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200"/>
          </a:p>
        </p:txBody>
      </p:sp>
      <p:sp>
        <p:nvSpPr>
          <p:cNvPr id="14" name="TextBox 13"/>
          <p:cNvSpPr txBox="1"/>
          <p:nvPr/>
        </p:nvSpPr>
        <p:spPr>
          <a:xfrm>
            <a:off x="2050005" y="3538154"/>
            <a:ext cx="18886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 err="1">
                <a:latin typeface="Century Gothic" panose="020B0502020202020204" pitchFamily="34" charset="0"/>
              </a:rPr>
              <a:t>Department</a:t>
            </a:r>
            <a:r>
              <a:rPr lang="sv-SE" sz="1100" dirty="0">
                <a:latin typeface="Century Gothic" panose="020B0502020202020204" pitchFamily="34" charset="0"/>
              </a:rPr>
              <a:t> </a:t>
            </a:r>
            <a:r>
              <a:rPr lang="sv-SE" sz="1100" dirty="0" err="1">
                <a:latin typeface="Century Gothic" panose="020B0502020202020204" pitchFamily="34" charset="0"/>
              </a:rPr>
              <a:t>of</a:t>
            </a:r>
            <a:r>
              <a:rPr lang="sv-SE" sz="1100" dirty="0">
                <a:latin typeface="Century Gothic" panose="020B0502020202020204" pitchFamily="34" charset="0"/>
              </a:rPr>
              <a:t> &lt;</a:t>
            </a:r>
            <a:r>
              <a:rPr lang="sv-SE" sz="1100" dirty="0" err="1">
                <a:latin typeface="Century Gothic" panose="020B0502020202020204" pitchFamily="34" charset="0"/>
              </a:rPr>
              <a:t>name</a:t>
            </a:r>
            <a:r>
              <a:rPr lang="sv-SE" sz="1100" dirty="0">
                <a:latin typeface="Century Gothic" panose="020B0502020202020204" pitchFamily="34" charset="0"/>
              </a:rPr>
              <a:t>&gt;</a:t>
            </a:r>
          </a:p>
          <a:p>
            <a:r>
              <a:rPr lang="sv-SE" sz="1100" dirty="0">
                <a:latin typeface="Century Gothic" panose="020B0502020202020204" pitchFamily="34" charset="0"/>
              </a:rPr>
              <a:t>&lt;Division </a:t>
            </a:r>
            <a:r>
              <a:rPr lang="sv-SE" sz="1100" dirty="0" err="1">
                <a:latin typeface="Century Gothic" panose="020B0502020202020204" pitchFamily="34" charset="0"/>
              </a:rPr>
              <a:t>name</a:t>
            </a:r>
            <a:r>
              <a:rPr lang="sv-SE" sz="1100" dirty="0">
                <a:latin typeface="Century Gothic" panose="020B0502020202020204" pitchFamily="34" charset="0"/>
              </a:rPr>
              <a:t>&gt;</a:t>
            </a:r>
          </a:p>
          <a:p>
            <a:r>
              <a:rPr lang="sv-SE" sz="1100" dirty="0">
                <a:latin typeface="Century Gothic" panose="020B0502020202020204" pitchFamily="34" charset="0"/>
              </a:rPr>
              <a:t>08-5XX XXX XX</a:t>
            </a:r>
          </a:p>
          <a:p>
            <a:r>
              <a:rPr lang="sv-SE" sz="1100" dirty="0">
                <a:latin typeface="Century Gothic" panose="020B0502020202020204" pitchFamily="34" charset="0"/>
              </a:rPr>
              <a:t>firstname.lastname@ki.se</a:t>
            </a:r>
          </a:p>
        </p:txBody>
      </p:sp>
    </p:spTree>
    <p:extLst>
      <p:ext uri="{BB962C8B-B14F-4D97-AF65-F5344CB8AC3E}">
        <p14:creationId xmlns:p14="http://schemas.microsoft.com/office/powerpoint/2010/main" val="3846838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48</Words>
  <Application>Microsoft Office PowerPoint</Application>
  <PresentationFormat>Bredbild</PresentationFormat>
  <Paragraphs>12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 Theme</vt:lpstr>
      <vt:lpstr>PowerPoint-presentation</vt:lpstr>
    </vt:vector>
  </TitlesOfParts>
  <Company>Karolinska Institutet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Sandström</dc:creator>
  <cp:lastModifiedBy>Christina Sundqvist</cp:lastModifiedBy>
  <cp:revision>11</cp:revision>
  <cp:lastPrinted>2017-04-10T13:17:10Z</cp:lastPrinted>
  <dcterms:created xsi:type="dcterms:W3CDTF">2017-03-28T09:03:38Z</dcterms:created>
  <dcterms:modified xsi:type="dcterms:W3CDTF">2021-03-01T09:33:19Z</dcterms:modified>
</cp:coreProperties>
</file>