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55" userDrawn="1">
          <p15:clr>
            <a:srgbClr val="A4A3A4"/>
          </p15:clr>
        </p15:guide>
        <p15:guide id="3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02" y="192"/>
      </p:cViewPr>
      <p:guideLst>
        <p:guide orient="horz" pos="2160"/>
        <p:guide pos="1255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4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23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3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4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9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9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2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28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88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17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DB8-AFA5-4CB3-910A-99FDE9A4248C}" type="datetimeFigureOut">
              <a:rPr lang="sv-SE" smtClean="0"/>
              <a:t>2017-04-10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4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78" y="199904"/>
            <a:ext cx="6120000" cy="439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7" y="219782"/>
            <a:ext cx="1337739" cy="4372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9577" y="1083165"/>
            <a:ext cx="3881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err="1" smtClean="0">
                <a:latin typeface="Century Gothic" panose="020B0502020202020204" pitchFamily="34" charset="0"/>
              </a:rPr>
              <a:t>First</a:t>
            </a:r>
            <a:r>
              <a:rPr lang="sv-SE" sz="3200" dirty="0" smtClean="0">
                <a:latin typeface="Century Gothic" panose="020B0502020202020204" pitchFamily="34" charset="0"/>
              </a:rPr>
              <a:t> </a:t>
            </a:r>
            <a:r>
              <a:rPr lang="sv-SE" sz="3200" dirty="0">
                <a:latin typeface="Century Gothic" panose="020B0502020202020204" pitchFamily="34" charset="0"/>
              </a:rPr>
              <a:t>and last </a:t>
            </a:r>
            <a:r>
              <a:rPr lang="sv-SE" sz="3200" dirty="0" err="1" smtClean="0">
                <a:latin typeface="Century Gothic" panose="020B0502020202020204" pitchFamily="34" charset="0"/>
              </a:rPr>
              <a:t>name</a:t>
            </a:r>
            <a:endParaRPr lang="sv-SE" sz="32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369" y="1868463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Century Gothic" panose="020B0502020202020204" pitchFamily="34" charset="0"/>
              </a:rPr>
              <a:t>Title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9788" y="2841315"/>
            <a:ext cx="3440809" cy="1401418"/>
          </a:xfrm>
          <a:prstGeom prst="rect">
            <a:avLst/>
          </a:prstGeom>
          <a:solidFill>
            <a:srgbClr val="DD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2114794" y="3064970"/>
            <a:ext cx="2400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latin typeface="Century Gothic" panose="020B0502020202020204" pitchFamily="34" charset="0"/>
              </a:rPr>
              <a:t>Department</a:t>
            </a:r>
            <a:r>
              <a:rPr lang="sv-SE" sz="1400" dirty="0" smtClean="0">
                <a:latin typeface="Century Gothic" panose="020B0502020202020204" pitchFamily="34" charset="0"/>
              </a:rPr>
              <a:t> </a:t>
            </a:r>
            <a:r>
              <a:rPr lang="sv-SE" sz="1400" dirty="0" err="1" smtClean="0">
                <a:latin typeface="Century Gothic" panose="020B0502020202020204" pitchFamily="34" charset="0"/>
              </a:rPr>
              <a:t>of</a:t>
            </a:r>
            <a:r>
              <a:rPr lang="sv-SE" sz="1400" dirty="0" smtClean="0">
                <a:latin typeface="Century Gothic" panose="020B0502020202020204" pitchFamily="34" charset="0"/>
              </a:rPr>
              <a:t> &lt;</a:t>
            </a:r>
            <a:r>
              <a:rPr lang="sv-SE" sz="1400" dirty="0" err="1" smtClean="0">
                <a:latin typeface="Century Gothic" panose="020B0502020202020204" pitchFamily="34" charset="0"/>
              </a:rPr>
              <a:t>name</a:t>
            </a:r>
            <a:r>
              <a:rPr lang="sv-SE" sz="1400" dirty="0" smtClean="0">
                <a:latin typeface="Century Gothic" panose="020B0502020202020204" pitchFamily="34" charset="0"/>
              </a:rPr>
              <a:t>&gt;</a:t>
            </a:r>
          </a:p>
          <a:p>
            <a:r>
              <a:rPr lang="sv-SE" sz="1400" dirty="0" smtClean="0">
                <a:latin typeface="Century Gothic" panose="020B0502020202020204" pitchFamily="34" charset="0"/>
              </a:rPr>
              <a:t>&lt;Division </a:t>
            </a:r>
            <a:r>
              <a:rPr lang="sv-SE" sz="1400" dirty="0" err="1" smtClean="0">
                <a:latin typeface="Century Gothic" panose="020B0502020202020204" pitchFamily="34" charset="0"/>
              </a:rPr>
              <a:t>name</a:t>
            </a:r>
            <a:r>
              <a:rPr lang="sv-SE" sz="1400" dirty="0" smtClean="0">
                <a:latin typeface="Century Gothic" panose="020B0502020202020204" pitchFamily="34" charset="0"/>
              </a:rPr>
              <a:t>&gt;</a:t>
            </a:r>
          </a:p>
          <a:p>
            <a:r>
              <a:rPr lang="sv-SE" sz="1400" dirty="0" smtClean="0">
                <a:latin typeface="Century Gothic" panose="020B0502020202020204" pitchFamily="34" charset="0"/>
              </a:rPr>
              <a:t>08-5XX XXX XX</a:t>
            </a:r>
          </a:p>
          <a:p>
            <a:r>
              <a:rPr lang="sv-SE" sz="1400" dirty="0" smtClean="0">
                <a:latin typeface="Century Gothic" panose="020B0502020202020204" pitchFamily="34" charset="0"/>
              </a:rPr>
              <a:t>firstname.lastname@ki.se</a:t>
            </a:r>
            <a:endParaRPr lang="sv-SE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3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Karolinska Institutet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Sandström</dc:creator>
  <cp:lastModifiedBy>Christina Sandström</cp:lastModifiedBy>
  <cp:revision>9</cp:revision>
  <cp:lastPrinted>2017-03-30T07:17:30Z</cp:lastPrinted>
  <dcterms:created xsi:type="dcterms:W3CDTF">2017-03-28T09:03:38Z</dcterms:created>
  <dcterms:modified xsi:type="dcterms:W3CDTF">2017-04-10T13:19:17Z</dcterms:modified>
</cp:coreProperties>
</file>