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0" r:id="rId2"/>
  </p:sldIdLst>
  <p:sldSz cx="9144000" cy="6858000" type="screen4x3"/>
  <p:notesSz cx="6735763" cy="986631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64" autoAdjust="0"/>
  </p:normalViewPr>
  <p:slideViewPr>
    <p:cSldViewPr>
      <p:cViewPr varScale="1">
        <p:scale>
          <a:sx n="76" d="100"/>
          <a:sy n="76" d="100"/>
        </p:scale>
        <p:origin x="12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56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12161-00EF-46CE-B607-CC6BC0968683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957A7-790D-4BDD-84EE-A9814B6348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619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2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499"/>
            <a:ext cx="493956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997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2" y="9372997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 anchor="ctr"/>
          <a:lstStyle>
            <a:lvl1pPr>
              <a:defRPr sz="320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743200"/>
            <a:ext cx="77724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pic>
        <p:nvPicPr>
          <p:cNvPr id="3088" name="Picture 16" descr="KI-Logo_rgb.tif                                                001030A5Macintosh HD                   BBA748FD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66700"/>
            <a:ext cx="24669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31E9A5-40AE-4A08-AFCA-21D29C0B3BC4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1F747-95F0-475F-A35A-D87D33D41CB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8874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369050" y="1054100"/>
            <a:ext cx="1943100" cy="51816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539750" y="1054100"/>
            <a:ext cx="5676900" cy="51816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233C68-F5D3-44D8-AD4B-0A05E0672D2C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F161A-FB90-4542-B16C-7A8DB2E421C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69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26D6D3-6DAE-403F-85AB-A35BA05568AB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37DAE7-4387-4B94-9FD5-3B55FFAC54EC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D7644-3682-4529-B863-173C4F27A56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51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9750" y="21209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02150" y="21209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8819FC-CD1D-4173-B0D0-F69EC7927DB1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E2AA4A-BD0B-4AA8-9FF8-98F333D447E7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EE0AE-C5F9-4DA8-9EF4-C3DD09B3F57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800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6D694F-6DFB-473E-9B0F-C6F7C16EE313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672A2-7A6E-4D96-9253-F8CDFE0E8C67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C70660-333D-4417-8C25-17E2CB1974B4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C3D350-D111-4C60-A7BC-F1330FF2F9C5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F7FDE-2326-4C33-9302-481989129E64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388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AD4C84-4EA5-437F-A12A-61931E0C0F5F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KI-Logo_rgb.tif                                                001030A5Macintosh HD                   BBA748FD: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75" y="182563"/>
            <a:ext cx="172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0541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1209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fld id="{E6FCE75A-EAA4-4123-8930-E04E73635E7B}" type="datetime4">
              <a:rPr lang="sv-SE"/>
              <a:pPr/>
              <a:t>20 april 2020</a:t>
            </a:fld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77000"/>
            <a:ext cx="685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bg2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533400" y="6400800"/>
            <a:ext cx="83058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à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§"/>
        <a:defRPr sz="1600">
          <a:solidFill>
            <a:schemeClr val="accent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à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ubrik 1"/>
          <p:cNvSpPr>
            <a:spLocks noGrp="1"/>
          </p:cNvSpPr>
          <p:nvPr>
            <p:ph type="title"/>
          </p:nvPr>
        </p:nvSpPr>
        <p:spPr>
          <a:xfrm>
            <a:off x="457200" y="260647"/>
            <a:ext cx="8229600" cy="720427"/>
          </a:xfrm>
        </p:spPr>
        <p:txBody>
          <a:bodyPr/>
          <a:lstStyle/>
          <a:p>
            <a:r>
              <a:rPr lang="sv-SE" altLang="sv-SE" sz="2400" b="1" i="1" dirty="0" smtClean="0"/>
              <a:t>Checklista</a:t>
            </a:r>
            <a:r>
              <a:rPr lang="sv-SE" altLang="sv-SE" sz="2400" dirty="0" smtClean="0"/>
              <a:t> för forskargruppen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981075"/>
            <a:ext cx="8578850" cy="5616575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sv-SE" sz="1800" b="1" dirty="0" smtClean="0"/>
              <a:t>Forskningsprocessen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b="1" dirty="0"/>
              <a:t>Strategiplan </a:t>
            </a:r>
            <a:r>
              <a:rPr lang="sv-SE" sz="1800" dirty="0"/>
              <a:t>för forskargruppen upprättad (vision, mål, delmål, kristiska faktorer)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Systematiskt arbete med infrastrukturen för forskningsprocessen – arbetet skall vara baserat på systematiskt arbete  med en metodologisk plattform (metod, modell, databas, biobank)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/>
              <a:t>P</a:t>
            </a:r>
            <a:r>
              <a:rPr lang="sv-SE" sz="1800" dirty="0" smtClean="0"/>
              <a:t>atientnytta/klinisk relevans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ELN implementerad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Systematisk forskningsprojektdokumentation (server + styrdokument)</a:t>
            </a:r>
          </a:p>
          <a:p>
            <a:pPr marL="0" indent="0">
              <a:buFont typeface="Arial" charset="0"/>
              <a:buNone/>
              <a:defRPr/>
            </a:pPr>
            <a:r>
              <a:rPr lang="sv-SE" sz="1800" b="1" dirty="0"/>
              <a:t>Akademisk </a:t>
            </a:r>
            <a:r>
              <a:rPr lang="sv-SE" sz="1800" b="1" dirty="0" smtClean="0"/>
              <a:t>miljö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>
                <a:ea typeface="ＭＳ Ｐゴシック" pitchFamily="34" charset="-128"/>
              </a:rPr>
              <a:t>Optimerad sammansättning av forskargruppen för god </a:t>
            </a:r>
            <a:r>
              <a:rPr lang="sv-SE" sz="1800" dirty="0" smtClean="0">
                <a:ea typeface="ＭＳ Ｐゴシック" pitchFamily="34" charset="-128"/>
              </a:rPr>
              <a:t>forskningsproduktion</a:t>
            </a:r>
            <a:endParaRPr lang="sv-SE" sz="1800" b="1" dirty="0"/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Seminarieserie, journal </a:t>
            </a:r>
            <a:r>
              <a:rPr lang="sv-SE" sz="1800" dirty="0"/>
              <a:t>club/studiecirkel </a:t>
            </a:r>
            <a:r>
              <a:rPr lang="sv-SE" sz="1800" dirty="0" smtClean="0"/>
              <a:t> </a:t>
            </a:r>
            <a:r>
              <a:rPr lang="sv-SE" sz="1800" dirty="0"/>
              <a:t>med aktivt deltagande för doktorander och postdocs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Deltagande och presentationer på konferenser</a:t>
            </a:r>
          </a:p>
          <a:p>
            <a:pPr marL="0" indent="0">
              <a:buFont typeface="Arial" charset="0"/>
              <a:buNone/>
              <a:defRPr/>
            </a:pPr>
            <a:r>
              <a:rPr lang="sv-SE" sz="1800" b="1" dirty="0" smtClean="0"/>
              <a:t>Medarbetare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Alla författare verifierar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sv-SE" sz="1800" dirty="0" smtClean="0"/>
              <a:t>100% genomfört medarbetarsamtal/uppföljningssamtal</a:t>
            </a:r>
            <a:endParaRPr lang="sv-SE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70052"/>
      </a:accent1>
      <a:accent2>
        <a:srgbClr val="9FE6E9"/>
      </a:accent2>
      <a:accent3>
        <a:srgbClr val="FFFFFF"/>
      </a:accent3>
      <a:accent4>
        <a:srgbClr val="000000"/>
      </a:accent4>
      <a:accent5>
        <a:srgbClr val="C3AAB3"/>
      </a:accent5>
      <a:accent6>
        <a:srgbClr val="90D0D3"/>
      </a:accent6>
      <a:hlink>
        <a:srgbClr val="D40963"/>
      </a:hlink>
      <a:folHlink>
        <a:srgbClr val="CBCBCB"/>
      </a:folHlink>
    </a:clrScheme>
    <a:fontScheme name="Office-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i_mall_vit [Skrivskyddad]" id="{F7B0C59B-C0A7-4F4B-BC64-8AFD00E0B3AF}" vid="{E56F99D3-3AA2-4346-B451-D287D06ABFC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Intro.utbildning forskargruppsledare</Template>
  <TotalTime>2909</TotalTime>
  <Words>89</Words>
  <Application>Microsoft Office PowerPoint</Application>
  <PresentationFormat>Bildspel på skärmen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Times</vt:lpstr>
      <vt:lpstr>Wingdings</vt:lpstr>
      <vt:lpstr>Office-tema</vt:lpstr>
      <vt:lpstr>Checklista för forskargruppen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Utbildning för forskargruppsledare</dc:title>
  <dc:creator>Rebecca Wadell</dc:creator>
  <cp:lastModifiedBy>Åsa Malmquist</cp:lastModifiedBy>
  <cp:revision>187</cp:revision>
  <cp:lastPrinted>2015-04-22T08:41:10Z</cp:lastPrinted>
  <dcterms:created xsi:type="dcterms:W3CDTF">2013-11-16T11:55:59Z</dcterms:created>
  <dcterms:modified xsi:type="dcterms:W3CDTF">2020-04-20T05:04:09Z</dcterms:modified>
</cp:coreProperties>
</file>