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0" r:id="rId2"/>
  </p:sldIdLst>
  <p:sldSz cx="9144000" cy="6858000" type="screen4x3"/>
  <p:notesSz cx="6735763" cy="9866313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64" autoAdjust="0"/>
  </p:normalViewPr>
  <p:slideViewPr>
    <p:cSldViewPr>
      <p:cViewPr varScale="1">
        <p:scale>
          <a:sx n="76" d="100"/>
          <a:sy n="76" d="100"/>
        </p:scale>
        <p:origin x="126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656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12161-00EF-46CE-B607-CC6BC0968683}" type="datetimeFigureOut">
              <a:rPr lang="sv-SE" smtClean="0"/>
              <a:t>2020-04-20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957A7-790D-4BDD-84EE-A9814B6348D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86199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2" y="0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499"/>
            <a:ext cx="4939560" cy="4439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997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2" y="9372997"/>
            <a:ext cx="2918831" cy="49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6DBA7-38D3-4FF9-B176-AA5B07999DDF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39290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43000"/>
          </a:xfrm>
        </p:spPr>
        <p:txBody>
          <a:bodyPr anchor="ctr"/>
          <a:lstStyle>
            <a:lvl1pPr>
              <a:defRPr sz="3200"/>
            </a:lvl1pPr>
          </a:lstStyle>
          <a:p>
            <a:pPr lvl="0"/>
            <a:r>
              <a:rPr lang="sv-SE" noProof="0" smtClean="0"/>
              <a:t>Klicka här för att ändra format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743200"/>
            <a:ext cx="7772400" cy="1752600"/>
          </a:xfrm>
        </p:spPr>
        <p:txBody>
          <a:bodyPr/>
          <a:lstStyle>
            <a:lvl1pPr marL="0" indent="0">
              <a:buFont typeface="Wingdings" charset="2"/>
              <a:buNone/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noProof="0" smtClean="0"/>
              <a:t>Klicka här för att ändra format på underrubrik i bakgrunden</a:t>
            </a:r>
          </a:p>
        </p:txBody>
      </p:sp>
      <p:pic>
        <p:nvPicPr>
          <p:cNvPr id="3088" name="Picture 16" descr="KI-Logo_rgb.tif                                                001030A5Macintosh HD                   BBA748FD: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266700"/>
            <a:ext cx="246697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31E9A5-40AE-4A08-AFCA-21D29C0B3BC4}" type="datetime4">
              <a:rPr lang="sv-SE"/>
              <a:pPr/>
              <a:t>20 april 2020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Namn Efternamn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11F747-95F0-475F-A35A-D87D33D41CB3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8874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369050" y="1054100"/>
            <a:ext cx="1943100" cy="5181600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539750" y="1054100"/>
            <a:ext cx="5676900" cy="5181600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233C68-F5D3-44D8-AD4B-0A05E0672D2C}" type="datetime4">
              <a:rPr lang="sv-SE"/>
              <a:pPr/>
              <a:t>20 april 2020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Namn Efternamn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3F161A-FB90-4542-B16C-7A8DB2E421C3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31695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26D6D3-6DAE-403F-85AB-A35BA05568AB}" type="datetime4">
              <a:rPr lang="sv-SE"/>
              <a:pPr/>
              <a:t>20 april 2020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Namn Efternamn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2632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37DAE7-4387-4B94-9FD5-3B55FFAC54EC}" type="datetime4">
              <a:rPr lang="sv-SE"/>
              <a:pPr/>
              <a:t>20 april 2020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Namn Efternamn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FD7644-3682-4529-B863-173C4F27A566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8513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539750" y="21209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02150" y="21209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8819FC-CD1D-4173-B0D0-F69EC7927DB1}" type="datetime4">
              <a:rPr lang="sv-SE"/>
              <a:pPr/>
              <a:t>20 april 2020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Namn Efternamn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C98C6-00F0-4387-A9BA-FB521E0564CA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8485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E2AA4A-BD0B-4AA8-9FF8-98F333D447E7}" type="datetime4">
              <a:rPr lang="sv-SE"/>
              <a:pPr/>
              <a:t>20 april 2020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Namn Efternamn</a:t>
            </a:r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EE0AE-C5F9-4DA8-9EF4-C3DD09B3F576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8004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6D694F-6DFB-473E-9B0F-C6F7C16EE313}" type="datetime4">
              <a:rPr lang="sv-SE"/>
              <a:pPr/>
              <a:t>20 april 2020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Namn Efternamn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2672A2-7A6E-4D96-9253-F8CDFE0E8C67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0383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C70660-333D-4417-8C25-17E2CB1974B4}" type="datetime4">
              <a:rPr lang="sv-SE"/>
              <a:pPr/>
              <a:t>20 april 2020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Namn Efternamn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570BB-7289-4069-9D4A-2FAE4107D42A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7238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C3D350-D111-4C60-A7BC-F1330FF2F9C5}" type="datetime4">
              <a:rPr lang="sv-SE"/>
              <a:pPr/>
              <a:t>20 april 2020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Namn Efternamn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F7FDE-2326-4C33-9302-481989129E64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3888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AD4C84-4EA5-437F-A12A-61931E0C0F5F}" type="datetime4">
              <a:rPr lang="sv-SE"/>
              <a:pPr/>
              <a:t>20 april 2020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Namn Efternamn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6EECC-44D8-4442-87AA-D47F74CC81A2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57994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KI-Logo_rgb.tif                                                001030A5Macintosh HD                   BBA748FD: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8675" y="182563"/>
            <a:ext cx="17272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10541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21209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4770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fld id="{E6FCE75A-EAA4-4123-8930-E04E73635E7B}" type="datetime4">
              <a:rPr lang="sv-SE"/>
              <a:pPr/>
              <a:t>20 april 2020</a:t>
            </a:fld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" y="6477000"/>
            <a:ext cx="2895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chemeClr val="bg2"/>
                </a:solidFill>
                <a:latin typeface="+mn-lt"/>
              </a:defRPr>
            </a:lvl1pPr>
          </a:lstStyle>
          <a:p>
            <a:r>
              <a:rPr lang="sv-SE"/>
              <a:t>Namn Efternamn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77000"/>
            <a:ext cx="6858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>
                <a:solidFill>
                  <a:schemeClr val="bg2"/>
                </a:solidFill>
                <a:latin typeface="+mn-lt"/>
              </a:defRPr>
            </a:lvl1pPr>
          </a:lstStyle>
          <a:p>
            <a:fld id="{B5C8723E-5A40-4F9A-B83B-0F0B7FEF2706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à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§"/>
        <a:defRPr sz="1600">
          <a:solidFill>
            <a:schemeClr val="accent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charset="2"/>
        <a:buChar char="à"/>
        <a:defRPr sz="1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ubrik 1"/>
          <p:cNvSpPr>
            <a:spLocks noGrp="1"/>
          </p:cNvSpPr>
          <p:nvPr>
            <p:ph type="title"/>
          </p:nvPr>
        </p:nvSpPr>
        <p:spPr>
          <a:xfrm>
            <a:off x="457200" y="260647"/>
            <a:ext cx="8229600" cy="720427"/>
          </a:xfrm>
        </p:spPr>
        <p:txBody>
          <a:bodyPr/>
          <a:lstStyle/>
          <a:p>
            <a:r>
              <a:rPr lang="sv-SE" altLang="sv-SE" sz="2400" b="1" i="1" dirty="0" smtClean="0"/>
              <a:t>Checklista</a:t>
            </a:r>
            <a:r>
              <a:rPr lang="sv-SE" altLang="sv-SE" sz="2400" dirty="0" smtClean="0"/>
              <a:t> för forskargruppen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981075"/>
            <a:ext cx="8578850" cy="5616575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sv-SE" sz="1800" b="1" dirty="0" smtClean="0"/>
              <a:t>Forskningsprocessen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sv-SE" sz="1800" b="1" dirty="0"/>
              <a:t>Strategiplan </a:t>
            </a:r>
            <a:r>
              <a:rPr lang="sv-SE" sz="1800" dirty="0"/>
              <a:t>för forskargruppen upprättad (vision, mål, delmål, kristiska faktorer) 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sv-SE" sz="1800" dirty="0" smtClean="0"/>
              <a:t>Systematiskt arbete med infrastrukturen för forskningsprocessen – arbetet skall vara baserat på systematiskt arbete  med en metodologisk plattform (metod, modell, databas, biobank) 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sv-SE" sz="1800" dirty="0"/>
              <a:t>P</a:t>
            </a:r>
            <a:r>
              <a:rPr lang="sv-SE" sz="1800" dirty="0" smtClean="0"/>
              <a:t>atientnytta/klinisk relevans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sv-SE" sz="1800" dirty="0" smtClean="0"/>
              <a:t>ELN implementerad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sv-SE" sz="1800" dirty="0" smtClean="0"/>
              <a:t>Systematisk forskningsprojektdokumentation (server + styrdokument)</a:t>
            </a:r>
          </a:p>
          <a:p>
            <a:pPr marL="0" indent="0">
              <a:buFont typeface="Arial" charset="0"/>
              <a:buNone/>
              <a:defRPr/>
            </a:pPr>
            <a:r>
              <a:rPr lang="sv-SE" sz="1800" b="1" dirty="0"/>
              <a:t>Akademisk </a:t>
            </a:r>
            <a:r>
              <a:rPr lang="sv-SE" sz="1800" b="1" dirty="0" smtClean="0"/>
              <a:t>miljö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sv-SE" sz="1800" dirty="0">
                <a:ea typeface="ＭＳ Ｐゴシック" pitchFamily="34" charset="-128"/>
              </a:rPr>
              <a:t>Optimerad sammansättning av forskargruppen för god </a:t>
            </a:r>
            <a:r>
              <a:rPr lang="sv-SE" sz="1800" dirty="0" smtClean="0">
                <a:ea typeface="ＭＳ Ｐゴシック" pitchFamily="34" charset="-128"/>
              </a:rPr>
              <a:t>forskningsproduktion</a:t>
            </a:r>
            <a:endParaRPr lang="sv-SE" sz="1800" b="1" dirty="0"/>
          </a:p>
          <a:p>
            <a:pPr>
              <a:buFont typeface="Wingdings" pitchFamily="2" charset="2"/>
              <a:buChar char="q"/>
              <a:defRPr/>
            </a:pPr>
            <a:r>
              <a:rPr lang="sv-SE" sz="1800" dirty="0" smtClean="0"/>
              <a:t>Seminarieserie, journal </a:t>
            </a:r>
            <a:r>
              <a:rPr lang="sv-SE" sz="1800" dirty="0"/>
              <a:t>club/studiecirkel </a:t>
            </a:r>
            <a:r>
              <a:rPr lang="sv-SE" sz="1800" dirty="0" smtClean="0"/>
              <a:t> </a:t>
            </a:r>
            <a:r>
              <a:rPr lang="sv-SE" sz="1800" dirty="0"/>
              <a:t>med aktivt deltagande för doktorander och postdocs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sv-SE" sz="1800" dirty="0" smtClean="0"/>
              <a:t>Deltagande och presentationer på konferenser</a:t>
            </a:r>
          </a:p>
          <a:p>
            <a:pPr marL="0" indent="0">
              <a:buFont typeface="Arial" charset="0"/>
              <a:buNone/>
              <a:defRPr/>
            </a:pPr>
            <a:r>
              <a:rPr lang="sv-SE" sz="1800" b="1" dirty="0" smtClean="0"/>
              <a:t>Medarbetare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sv-SE" sz="1800" dirty="0" smtClean="0"/>
              <a:t>Alla författare verifierar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sv-SE" sz="1800" dirty="0" smtClean="0"/>
              <a:t>100% genomfört medarbetarsamtal/uppföljningssamtal</a:t>
            </a:r>
            <a:endParaRPr lang="sv-SE" sz="1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2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870052"/>
      </a:accent1>
      <a:accent2>
        <a:srgbClr val="9FE6E9"/>
      </a:accent2>
      <a:accent3>
        <a:srgbClr val="FFFFFF"/>
      </a:accent3>
      <a:accent4>
        <a:srgbClr val="000000"/>
      </a:accent4>
      <a:accent5>
        <a:srgbClr val="C3AAB3"/>
      </a:accent5>
      <a:accent6>
        <a:srgbClr val="90D0D3"/>
      </a:accent6>
      <a:hlink>
        <a:srgbClr val="D40963"/>
      </a:hlink>
      <a:folHlink>
        <a:srgbClr val="CBCBCB"/>
      </a:folHlink>
    </a:clrScheme>
    <a:fontScheme name="Office-tem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61B54"/>
        </a:accent1>
        <a:accent2>
          <a:srgbClr val="97D8DA"/>
        </a:accent2>
        <a:accent3>
          <a:srgbClr val="FFFFFF"/>
        </a:accent3>
        <a:accent4>
          <a:srgbClr val="000000"/>
        </a:accent4>
        <a:accent5>
          <a:srgbClr val="BDABB3"/>
        </a:accent5>
        <a:accent6>
          <a:srgbClr val="88C4C5"/>
        </a:accent6>
        <a:hlink>
          <a:srgbClr val="CF0063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ki_mall_vit [Skrivskyddad]" id="{F7B0C59B-C0A7-4F4B-BC64-8AFD00E0B3AF}" vid="{E56F99D3-3AA2-4346-B451-D287D06ABFC0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Intro.utbildning forskargruppsledare</Template>
  <TotalTime>2909</TotalTime>
  <Words>89</Words>
  <Application>Microsoft Office PowerPoint</Application>
  <PresentationFormat>Bildspel på skärmen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Times</vt:lpstr>
      <vt:lpstr>Wingdings</vt:lpstr>
      <vt:lpstr>Office-tema</vt:lpstr>
      <vt:lpstr>Checklista för forskargruppen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Utbildning för forskargruppsledare</dc:title>
  <dc:creator>Rebecca Wadell</dc:creator>
  <cp:lastModifiedBy>Åsa Malmquist</cp:lastModifiedBy>
  <cp:revision>187</cp:revision>
  <cp:lastPrinted>2015-04-22T08:41:10Z</cp:lastPrinted>
  <dcterms:created xsi:type="dcterms:W3CDTF">2013-11-16T11:55:59Z</dcterms:created>
  <dcterms:modified xsi:type="dcterms:W3CDTF">2020-04-20T05:04:09Z</dcterms:modified>
</cp:coreProperties>
</file>