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bookmarkIdSeed="2">
  <p:sldMasterIdLst>
    <p:sldMasterId id="2147483648" r:id="rId4"/>
  </p:sldMasterIdLst>
  <p:notesMasterIdLst>
    <p:notesMasterId r:id="rId12"/>
  </p:notesMasterIdLst>
  <p:handoutMasterIdLst>
    <p:handoutMasterId r:id="rId13"/>
  </p:handoutMasterIdLst>
  <p:sldIdLst>
    <p:sldId id="263" r:id="rId5"/>
    <p:sldId id="351" r:id="rId6"/>
    <p:sldId id="348" r:id="rId7"/>
    <p:sldId id="347" r:id="rId8"/>
    <p:sldId id="350" r:id="rId9"/>
    <p:sldId id="349" r:id="rId10"/>
    <p:sldId id="260" r:id="rId11"/>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622">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76F"/>
    <a:srgbClr val="F0E8ED"/>
    <a:srgbClr val="FFE7C2"/>
    <a:srgbClr val="C7ECDC"/>
    <a:srgbClr val="FFDDD6"/>
    <a:srgbClr val="EDF4F4"/>
    <a:srgbClr val="4F0433"/>
    <a:srgbClr val="CCEBED"/>
    <a:srgbClr val="666666"/>
    <a:srgbClr val="DDDE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C4BE1B-BD1D-4F74-9DF2-596481ACC1F2}" v="442" dt="2025-11-10T13:17:14.734"/>
    <p1510:client id="{53B9A182-1F88-4849-ACC5-4AA1E2DEF829}" v="1" dt="2025-11-10T13:20:29.03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622"/>
        <p:guide/>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fia Lindberg" userId="1cdc3ba8-2e57-4deb-8d29-7df4516ece57" providerId="ADAL" clId="{086AE6FD-497F-4FA8-BA3A-3578F1C69335}"/>
    <pc:docChg chg="undo custSel addSld delSld modSld modMainMaster modNotesMaster">
      <pc:chgData name="Sofia Lindberg" userId="1cdc3ba8-2e57-4deb-8d29-7df4516ece57" providerId="ADAL" clId="{086AE6FD-497F-4FA8-BA3A-3578F1C69335}" dt="2025-11-05T08:34:27.150" v="821" actId="20577"/>
      <pc:docMkLst>
        <pc:docMk/>
      </pc:docMkLst>
      <pc:sldChg chg="modSp mod modNotes modNotesTx">
        <pc:chgData name="Sofia Lindberg" userId="1cdc3ba8-2e57-4deb-8d29-7df4516ece57" providerId="ADAL" clId="{086AE6FD-497F-4FA8-BA3A-3578F1C69335}" dt="2025-11-05T08:34:27.150" v="821" actId="20577"/>
        <pc:sldMkLst>
          <pc:docMk/>
          <pc:sldMk cId="1099428093" sldId="263"/>
        </pc:sldMkLst>
        <pc:spChg chg="mod">
          <ac:chgData name="Sofia Lindberg" userId="1cdc3ba8-2e57-4deb-8d29-7df4516ece57" providerId="ADAL" clId="{086AE6FD-497F-4FA8-BA3A-3578F1C69335}" dt="2025-11-05T08:34:27.150" v="821" actId="20577"/>
          <ac:spMkLst>
            <pc:docMk/>
            <pc:sldMk cId="1099428093" sldId="263"/>
            <ac:spMk id="3" creationId="{1B4D2C54-6FB1-D0FC-01BE-847D5965E867}"/>
          </ac:spMkLst>
        </pc:spChg>
      </pc:sldChg>
      <pc:sldChg chg="modSp mod modNotes modNotesTx">
        <pc:chgData name="Sofia Lindberg" userId="1cdc3ba8-2e57-4deb-8d29-7df4516ece57" providerId="ADAL" clId="{086AE6FD-497F-4FA8-BA3A-3578F1C69335}" dt="2025-11-05T08:32:15.100" v="759" actId="20577"/>
        <pc:sldMkLst>
          <pc:docMk/>
          <pc:sldMk cId="3568687597" sldId="347"/>
        </pc:sldMkLst>
        <pc:spChg chg="mod">
          <ac:chgData name="Sofia Lindberg" userId="1cdc3ba8-2e57-4deb-8d29-7df4516ece57" providerId="ADAL" clId="{086AE6FD-497F-4FA8-BA3A-3578F1C69335}" dt="2025-11-05T08:11:47.976" v="521" actId="20577"/>
          <ac:spMkLst>
            <pc:docMk/>
            <pc:sldMk cId="3568687597" sldId="347"/>
            <ac:spMk id="3" creationId="{DA1953E6-7D95-548C-9D11-F101503062AF}"/>
          </ac:spMkLst>
        </pc:spChg>
        <pc:spChg chg="mod">
          <ac:chgData name="Sofia Lindberg" userId="1cdc3ba8-2e57-4deb-8d29-7df4516ece57" providerId="ADAL" clId="{086AE6FD-497F-4FA8-BA3A-3578F1C69335}" dt="2025-11-05T08:08:19.058" v="409"/>
          <ac:spMkLst>
            <pc:docMk/>
            <pc:sldMk cId="3568687597" sldId="347"/>
            <ac:spMk id="7" creationId="{FABFDBB7-B256-302A-2228-044ACE73CAC5}"/>
          </ac:spMkLst>
        </pc:spChg>
      </pc:sldChg>
      <pc:sldChg chg="addSp delSp modSp add mod modClrScheme chgLayout modNotes modNotesTx">
        <pc:chgData name="Sofia Lindberg" userId="1cdc3ba8-2e57-4deb-8d29-7df4516ece57" providerId="ADAL" clId="{086AE6FD-497F-4FA8-BA3A-3578F1C69335}" dt="2025-11-05T08:32:09.677" v="757" actId="20577"/>
        <pc:sldMkLst>
          <pc:docMk/>
          <pc:sldMk cId="1450838190" sldId="348"/>
        </pc:sldMkLst>
        <pc:spChg chg="add mod ord">
          <ac:chgData name="Sofia Lindberg" userId="1cdc3ba8-2e57-4deb-8d29-7df4516ece57" providerId="ADAL" clId="{086AE6FD-497F-4FA8-BA3A-3578F1C69335}" dt="2025-11-05T08:01:06.759" v="236" actId="700"/>
          <ac:spMkLst>
            <pc:docMk/>
            <pc:sldMk cId="1450838190" sldId="348"/>
            <ac:spMk id="2" creationId="{FA4F6BFA-0C57-CE0C-2FE7-78D2A683F6AE}"/>
          </ac:spMkLst>
        </pc:spChg>
        <pc:spChg chg="mod ord">
          <ac:chgData name="Sofia Lindberg" userId="1cdc3ba8-2e57-4deb-8d29-7df4516ece57" providerId="ADAL" clId="{086AE6FD-497F-4FA8-BA3A-3578F1C69335}" dt="2025-11-05T08:09:17.624" v="421" actId="6549"/>
          <ac:spMkLst>
            <pc:docMk/>
            <pc:sldMk cId="1450838190" sldId="348"/>
            <ac:spMk id="3" creationId="{344C27B4-F461-0988-2A2B-B2F93C686F82}"/>
          </ac:spMkLst>
        </pc:spChg>
        <pc:spChg chg="mod ord">
          <ac:chgData name="Sofia Lindberg" userId="1cdc3ba8-2e57-4deb-8d29-7df4516ece57" providerId="ADAL" clId="{086AE6FD-497F-4FA8-BA3A-3578F1C69335}" dt="2025-11-05T08:01:06.759" v="236" actId="700"/>
          <ac:spMkLst>
            <pc:docMk/>
            <pc:sldMk cId="1450838190" sldId="348"/>
            <ac:spMk id="4" creationId="{BB38A139-34A3-6A51-96AF-6C31CF8F50C7}"/>
          </ac:spMkLst>
        </pc:spChg>
        <pc:spChg chg="mod ord">
          <ac:chgData name="Sofia Lindberg" userId="1cdc3ba8-2e57-4deb-8d29-7df4516ece57" providerId="ADAL" clId="{086AE6FD-497F-4FA8-BA3A-3578F1C69335}" dt="2025-11-05T08:07:55.260" v="404"/>
          <ac:spMkLst>
            <pc:docMk/>
            <pc:sldMk cId="1450838190" sldId="348"/>
            <ac:spMk id="7" creationId="{34F40C30-185E-CA12-CC0D-2E889960B880}"/>
          </ac:spMkLst>
        </pc:spChg>
        <pc:spChg chg="mod ord">
          <ac:chgData name="Sofia Lindberg" userId="1cdc3ba8-2e57-4deb-8d29-7df4516ece57" providerId="ADAL" clId="{086AE6FD-497F-4FA8-BA3A-3578F1C69335}" dt="2025-11-05T08:01:06.759" v="236" actId="700"/>
          <ac:spMkLst>
            <pc:docMk/>
            <pc:sldMk cId="1450838190" sldId="348"/>
            <ac:spMk id="8" creationId="{698491C1-931B-4889-84DE-654308C53142}"/>
          </ac:spMkLst>
        </pc:spChg>
      </pc:sldChg>
      <pc:sldMasterChg chg="addSldLayout modSldLayout">
        <pc:chgData name="Sofia Lindberg" userId="1cdc3ba8-2e57-4deb-8d29-7df4516ece57" providerId="ADAL" clId="{086AE6FD-497F-4FA8-BA3A-3578F1C69335}" dt="2025-11-05T08:00:57.200" v="235" actId="20577"/>
        <pc:sldMasterMkLst>
          <pc:docMk/>
          <pc:sldMasterMk cId="0" sldId="2147483648"/>
        </pc:sldMasterMkLst>
        <pc:sldLayoutChg chg="modSp mod">
          <pc:chgData name="Sofia Lindberg" userId="1cdc3ba8-2e57-4deb-8d29-7df4516ece57" providerId="ADAL" clId="{086AE6FD-497F-4FA8-BA3A-3578F1C69335}" dt="2025-11-05T08:00:26.849" v="222" actId="20577"/>
          <pc:sldLayoutMkLst>
            <pc:docMk/>
            <pc:sldMasterMk cId="0" sldId="2147483648"/>
            <pc:sldLayoutMk cId="3128351994" sldId="2147483664"/>
          </pc:sldLayoutMkLst>
          <pc:spChg chg="mod">
            <ac:chgData name="Sofia Lindberg" userId="1cdc3ba8-2e57-4deb-8d29-7df4516ece57" providerId="ADAL" clId="{086AE6FD-497F-4FA8-BA3A-3578F1C69335}" dt="2025-11-05T08:00:26.849" v="222" actId="20577"/>
            <ac:spMkLst>
              <pc:docMk/>
              <pc:sldMasterMk cId="0" sldId="2147483648"/>
              <pc:sldLayoutMk cId="3128351994" sldId="2147483664"/>
              <ac:spMk id="9" creationId="{00000000-0000-0000-0000-000000000000}"/>
            </ac:spMkLst>
          </pc:spChg>
        </pc:sldLayoutChg>
        <pc:sldLayoutChg chg="modSp add mod modTransition">
          <pc:chgData name="Sofia Lindberg" userId="1cdc3ba8-2e57-4deb-8d29-7df4516ece57" providerId="ADAL" clId="{086AE6FD-497F-4FA8-BA3A-3578F1C69335}" dt="2025-11-05T08:00:57.200" v="235" actId="20577"/>
          <pc:sldLayoutMkLst>
            <pc:docMk/>
            <pc:sldMasterMk cId="0" sldId="2147483648"/>
            <pc:sldLayoutMk cId="1499430360" sldId="2147483665"/>
          </pc:sldLayoutMkLst>
          <pc:spChg chg="mod">
            <ac:chgData name="Sofia Lindberg" userId="1cdc3ba8-2e57-4deb-8d29-7df4516ece57" providerId="ADAL" clId="{086AE6FD-497F-4FA8-BA3A-3578F1C69335}" dt="2025-11-05T08:00:57.200" v="235" actId="20577"/>
            <ac:spMkLst>
              <pc:docMk/>
              <pc:sldMasterMk cId="0" sldId="2147483648"/>
              <pc:sldLayoutMk cId="1499430360" sldId="2147483665"/>
              <ac:spMk id="9" creationId="{00000000-0000-0000-0000-000000000000}"/>
            </ac:spMkLst>
          </pc:spChg>
        </pc:sldLayoutChg>
      </pc:sldMasterChg>
    </pc:docChg>
  </pc:docChgLst>
  <pc:docChgLst>
    <pc:chgData name="Matilda Pearson" userId="1bb32aa4-d5af-40df-ac19-d6ead4432762" providerId="ADAL" clId="{10056693-CB9B-46D4-B69C-2B3621984414}"/>
    <pc:docChg chg="undo custSel addSld delSld modSld sldOrd">
      <pc:chgData name="Matilda Pearson" userId="1bb32aa4-d5af-40df-ac19-d6ead4432762" providerId="ADAL" clId="{10056693-CB9B-46D4-B69C-2B3621984414}" dt="2025-11-10T12:48:28.936" v="1046" actId="207"/>
      <pc:docMkLst>
        <pc:docMk/>
      </pc:docMkLst>
      <pc:sldChg chg="addSp modSp mod modNotesTx">
        <pc:chgData name="Matilda Pearson" userId="1bb32aa4-d5af-40df-ac19-d6ead4432762" providerId="ADAL" clId="{10056693-CB9B-46D4-B69C-2B3621984414}" dt="2025-11-10T12:48:28.936" v="1046" actId="207"/>
        <pc:sldMkLst>
          <pc:docMk/>
          <pc:sldMk cId="1099428093" sldId="263"/>
        </pc:sldMkLst>
        <pc:spChg chg="mod">
          <ac:chgData name="Matilda Pearson" userId="1bb32aa4-d5af-40df-ac19-d6ead4432762" providerId="ADAL" clId="{10056693-CB9B-46D4-B69C-2B3621984414}" dt="2025-11-06T10:31:48.802" v="23" actId="20577"/>
          <ac:spMkLst>
            <pc:docMk/>
            <pc:sldMk cId="1099428093" sldId="263"/>
            <ac:spMk id="2" creationId="{6250195B-8A87-0659-1403-6E7233781A4D}"/>
          </ac:spMkLst>
        </pc:spChg>
        <pc:spChg chg="mod">
          <ac:chgData name="Matilda Pearson" userId="1bb32aa4-d5af-40df-ac19-d6ead4432762" providerId="ADAL" clId="{10056693-CB9B-46D4-B69C-2B3621984414}" dt="2025-11-10T12:48:28.936" v="1046" actId="207"/>
          <ac:spMkLst>
            <pc:docMk/>
            <pc:sldMk cId="1099428093" sldId="263"/>
            <ac:spMk id="3" creationId="{1B4D2C54-6FB1-D0FC-01BE-847D5965E867}"/>
          </ac:spMkLst>
        </pc:spChg>
        <pc:picChg chg="add mod">
          <ac:chgData name="Matilda Pearson" userId="1bb32aa4-d5af-40df-ac19-d6ead4432762" providerId="ADAL" clId="{10056693-CB9B-46D4-B69C-2B3621984414}" dt="2025-11-07T12:52:48.491" v="626" actId="1076"/>
          <ac:picMkLst>
            <pc:docMk/>
            <pc:sldMk cId="1099428093" sldId="263"/>
            <ac:picMk id="5" creationId="{B3BAE530-CF35-E318-2C83-A170D5B04C9A}"/>
          </ac:picMkLst>
        </pc:picChg>
      </pc:sldChg>
      <pc:sldChg chg="modSp add mod ord modNotesTx">
        <pc:chgData name="Matilda Pearson" userId="1bb32aa4-d5af-40df-ac19-d6ead4432762" providerId="ADAL" clId="{10056693-CB9B-46D4-B69C-2B3621984414}" dt="2025-11-07T13:40:54.976" v="1005" actId="20577"/>
        <pc:sldMkLst>
          <pc:docMk/>
          <pc:sldMk cId="3568687597" sldId="347"/>
        </pc:sldMkLst>
        <pc:spChg chg="mod">
          <ac:chgData name="Matilda Pearson" userId="1bb32aa4-d5af-40df-ac19-d6ead4432762" providerId="ADAL" clId="{10056693-CB9B-46D4-B69C-2B3621984414}" dt="2025-11-07T13:39:20.823" v="902" actId="20577"/>
          <ac:spMkLst>
            <pc:docMk/>
            <pc:sldMk cId="3568687597" sldId="347"/>
            <ac:spMk id="3" creationId="{DA1953E6-7D95-548C-9D11-F101503062AF}"/>
          </ac:spMkLst>
        </pc:spChg>
        <pc:spChg chg="mod">
          <ac:chgData name="Matilda Pearson" userId="1bb32aa4-d5af-40df-ac19-d6ead4432762" providerId="ADAL" clId="{10056693-CB9B-46D4-B69C-2B3621984414}" dt="2025-11-07T13:40:06.404" v="936" actId="20577"/>
          <ac:spMkLst>
            <pc:docMk/>
            <pc:sldMk cId="3568687597" sldId="347"/>
            <ac:spMk id="7" creationId="{FABFDBB7-B256-302A-2228-044ACE73CAC5}"/>
          </ac:spMkLst>
        </pc:spChg>
        <pc:spChg chg="mod">
          <ac:chgData name="Matilda Pearson" userId="1bb32aa4-d5af-40df-ac19-d6ead4432762" providerId="ADAL" clId="{10056693-CB9B-46D4-B69C-2B3621984414}" dt="2025-11-07T13:38:37.836" v="860" actId="13926"/>
          <ac:spMkLst>
            <pc:docMk/>
            <pc:sldMk cId="3568687597" sldId="347"/>
            <ac:spMk id="9" creationId="{00A53079-F076-0DCC-330E-ECA654731CAF}"/>
          </ac:spMkLst>
        </pc:spChg>
      </pc:sldChg>
      <pc:sldChg chg="modSp mod modNotesTx">
        <pc:chgData name="Matilda Pearson" userId="1bb32aa4-d5af-40df-ac19-d6ead4432762" providerId="ADAL" clId="{10056693-CB9B-46D4-B69C-2B3621984414}" dt="2025-11-07T13:40:19.574" v="938" actId="20577"/>
        <pc:sldMkLst>
          <pc:docMk/>
          <pc:sldMk cId="1450838190" sldId="348"/>
        </pc:sldMkLst>
        <pc:spChg chg="mod">
          <ac:chgData name="Matilda Pearson" userId="1bb32aa4-d5af-40df-ac19-d6ead4432762" providerId="ADAL" clId="{10056693-CB9B-46D4-B69C-2B3621984414}" dt="2025-11-07T12:59:09.395" v="799" actId="20577"/>
          <ac:spMkLst>
            <pc:docMk/>
            <pc:sldMk cId="1450838190" sldId="348"/>
            <ac:spMk id="3" creationId="{344C27B4-F461-0988-2A2B-B2F93C686F82}"/>
          </ac:spMkLst>
        </pc:spChg>
      </pc:sldChg>
      <pc:sldChg chg="addSp delSp modSp new mod modClrScheme chgLayout modNotesTx">
        <pc:chgData name="Matilda Pearson" userId="1bb32aa4-d5af-40df-ac19-d6ead4432762" providerId="ADAL" clId="{10056693-CB9B-46D4-B69C-2B3621984414}" dt="2025-11-07T13:41:45.556" v="1045" actId="6549"/>
        <pc:sldMkLst>
          <pc:docMk/>
          <pc:sldMk cId="1519111821" sldId="349"/>
        </pc:sldMkLst>
        <pc:spChg chg="mod ord">
          <ac:chgData name="Matilda Pearson" userId="1bb32aa4-d5af-40df-ac19-d6ead4432762" providerId="ADAL" clId="{10056693-CB9B-46D4-B69C-2B3621984414}" dt="2025-11-06T10:46:56.189" v="284" actId="700"/>
          <ac:spMkLst>
            <pc:docMk/>
            <pc:sldMk cId="1519111821" sldId="349"/>
            <ac:spMk id="4" creationId="{0692F7FF-7154-6D5E-E424-20BBE3D7E892}"/>
          </ac:spMkLst>
        </pc:spChg>
        <pc:spChg chg="mod ord">
          <ac:chgData name="Matilda Pearson" userId="1bb32aa4-d5af-40df-ac19-d6ead4432762" providerId="ADAL" clId="{10056693-CB9B-46D4-B69C-2B3621984414}" dt="2025-11-06T10:46:56.189" v="284" actId="700"/>
          <ac:spMkLst>
            <pc:docMk/>
            <pc:sldMk cId="1519111821" sldId="349"/>
            <ac:spMk id="5" creationId="{ED2630CE-3CB4-9B98-3824-A28F720CE0EC}"/>
          </ac:spMkLst>
        </pc:spChg>
        <pc:spChg chg="add mod ord">
          <ac:chgData name="Matilda Pearson" userId="1bb32aa4-d5af-40df-ac19-d6ead4432762" providerId="ADAL" clId="{10056693-CB9B-46D4-B69C-2B3621984414}" dt="2025-11-06T10:53:32.896" v="386" actId="948"/>
          <ac:spMkLst>
            <pc:docMk/>
            <pc:sldMk cId="1519111821" sldId="349"/>
            <ac:spMk id="12" creationId="{86538B7E-0BD6-D40A-3230-2EB959737086}"/>
          </ac:spMkLst>
        </pc:spChg>
        <pc:spChg chg="add mod ord">
          <ac:chgData name="Matilda Pearson" userId="1bb32aa4-d5af-40df-ac19-d6ead4432762" providerId="ADAL" clId="{10056693-CB9B-46D4-B69C-2B3621984414}" dt="2025-11-06T10:51:48.788" v="361" actId="14100"/>
          <ac:spMkLst>
            <pc:docMk/>
            <pc:sldMk cId="1519111821" sldId="349"/>
            <ac:spMk id="13" creationId="{C0E390E2-49CC-1727-7A9F-44EFA60C689D}"/>
          </ac:spMkLst>
        </pc:spChg>
        <pc:graphicFrameChg chg="add mod modGraphic">
          <ac:chgData name="Matilda Pearson" userId="1bb32aa4-d5af-40df-ac19-d6ead4432762" providerId="ADAL" clId="{10056693-CB9B-46D4-B69C-2B3621984414}" dt="2025-11-07T13:41:45.556" v="1045" actId="6549"/>
          <ac:graphicFrameMkLst>
            <pc:docMk/>
            <pc:sldMk cId="1519111821" sldId="349"/>
            <ac:graphicFrameMk id="9" creationId="{3E0970B4-2BD6-5E16-ABA0-22B97F69E6F0}"/>
          </ac:graphicFrameMkLst>
        </pc:graphicFrameChg>
      </pc:sldChg>
      <pc:sldChg chg="addSp delSp modSp new mod ord modClrScheme chgLayout modNotesTx">
        <pc:chgData name="Matilda Pearson" userId="1bb32aa4-d5af-40df-ac19-d6ead4432762" providerId="ADAL" clId="{10056693-CB9B-46D4-B69C-2B3621984414}" dt="2025-11-07T13:41:27.206" v="1044" actId="20577"/>
        <pc:sldMkLst>
          <pc:docMk/>
          <pc:sldMk cId="2907064201" sldId="350"/>
        </pc:sldMkLst>
        <pc:spChg chg="mod ord">
          <ac:chgData name="Matilda Pearson" userId="1bb32aa4-d5af-40df-ac19-d6ead4432762" providerId="ADAL" clId="{10056693-CB9B-46D4-B69C-2B3621984414}" dt="2025-11-06T11:06:01.278" v="608" actId="700"/>
          <ac:spMkLst>
            <pc:docMk/>
            <pc:sldMk cId="2907064201" sldId="350"/>
            <ac:spMk id="4" creationId="{639CBAC7-771A-6754-5C58-B5AE9D700BEE}"/>
          </ac:spMkLst>
        </pc:spChg>
        <pc:spChg chg="mod ord">
          <ac:chgData name="Matilda Pearson" userId="1bb32aa4-d5af-40df-ac19-d6ead4432762" providerId="ADAL" clId="{10056693-CB9B-46D4-B69C-2B3621984414}" dt="2025-11-06T11:06:01.278" v="608" actId="700"/>
          <ac:spMkLst>
            <pc:docMk/>
            <pc:sldMk cId="2907064201" sldId="350"/>
            <ac:spMk id="5" creationId="{BA9763BA-2B01-585A-8764-1D132B02EDDF}"/>
          </ac:spMkLst>
        </pc:spChg>
        <pc:spChg chg="mod ord">
          <ac:chgData name="Matilda Pearson" userId="1bb32aa4-d5af-40df-ac19-d6ead4432762" providerId="ADAL" clId="{10056693-CB9B-46D4-B69C-2B3621984414}" dt="2025-11-06T11:06:01.278" v="608" actId="700"/>
          <ac:spMkLst>
            <pc:docMk/>
            <pc:sldMk cId="2907064201" sldId="350"/>
            <ac:spMk id="6" creationId="{44F51A2C-FA9A-8A14-DFDE-05742F1E5253}"/>
          </ac:spMkLst>
        </pc:spChg>
        <pc:spChg chg="add mod ord">
          <ac:chgData name="Matilda Pearson" userId="1bb32aa4-d5af-40df-ac19-d6ead4432762" providerId="ADAL" clId="{10056693-CB9B-46D4-B69C-2B3621984414}" dt="2025-11-06T11:06:01.278" v="608" actId="700"/>
          <ac:spMkLst>
            <pc:docMk/>
            <pc:sldMk cId="2907064201" sldId="350"/>
            <ac:spMk id="11" creationId="{7D3E68D2-4DEA-A0E4-2345-0894FD73C7BB}"/>
          </ac:spMkLst>
        </pc:spChg>
        <pc:spChg chg="add mod ord">
          <ac:chgData name="Matilda Pearson" userId="1bb32aa4-d5af-40df-ac19-d6ead4432762" providerId="ADAL" clId="{10056693-CB9B-46D4-B69C-2B3621984414}" dt="2025-11-07T13:41:27.206" v="1044" actId="20577"/>
          <ac:spMkLst>
            <pc:docMk/>
            <pc:sldMk cId="2907064201" sldId="350"/>
            <ac:spMk id="14" creationId="{91C17A3F-313D-667B-F4BE-FE385E2BE586}"/>
          </ac:spMkLst>
        </pc:spChg>
      </pc:sldChg>
      <pc:sldChg chg="modSp add mod modNotesTx">
        <pc:chgData name="Matilda Pearson" userId="1bb32aa4-d5af-40df-ac19-d6ead4432762" providerId="ADAL" clId="{10056693-CB9B-46D4-B69C-2B3621984414}" dt="2025-11-07T13:38:20.636" v="838" actId="20577"/>
        <pc:sldMkLst>
          <pc:docMk/>
          <pc:sldMk cId="3517264508" sldId="351"/>
        </pc:sldMkLst>
        <pc:spChg chg="mod">
          <ac:chgData name="Matilda Pearson" userId="1bb32aa4-d5af-40df-ac19-d6ead4432762" providerId="ADAL" clId="{10056693-CB9B-46D4-B69C-2B3621984414}" dt="2025-11-07T12:58:44.068" v="797" actId="20577"/>
          <ac:spMkLst>
            <pc:docMk/>
            <pc:sldMk cId="3517264508" sldId="351"/>
            <ac:spMk id="3" creationId="{E4653EF3-7F29-8D76-9517-28EB664285D8}"/>
          </ac:spMkLst>
        </pc:spChg>
        <pc:spChg chg="mod">
          <ac:chgData name="Matilda Pearson" userId="1bb32aa4-d5af-40df-ac19-d6ead4432762" providerId="ADAL" clId="{10056693-CB9B-46D4-B69C-2B3621984414}" dt="2025-11-07T12:54:22.313" v="661" actId="108"/>
          <ac:spMkLst>
            <pc:docMk/>
            <pc:sldMk cId="3517264508" sldId="351"/>
            <ac:spMk id="7" creationId="{ED6F2B40-9EA1-0737-4BB5-F4C9D958BB80}"/>
          </ac:spMkLst>
        </pc:spChg>
      </pc:sldChg>
    </pc:docChg>
  </pc:docChgLst>
  <pc:docChgLst>
    <pc:chgData name="Sofia Lindberg" userId="S::sofia.lindberg@ki.se::1cdc3ba8-2e57-4deb-8d29-7df4516ece57" providerId="AD" clId="Web-{53B9A182-1F88-4849-ACC5-4AA1E2DEF829}"/>
    <pc:docChg chg="modSld">
      <pc:chgData name="Sofia Lindberg" userId="S::sofia.lindberg@ki.se::1cdc3ba8-2e57-4deb-8d29-7df4516ece57" providerId="AD" clId="Web-{53B9A182-1F88-4849-ACC5-4AA1E2DEF829}" dt="2025-11-10T13:20:33.312" v="6"/>
      <pc:docMkLst>
        <pc:docMk/>
      </pc:docMkLst>
      <pc:sldChg chg="modNotes">
        <pc:chgData name="Sofia Lindberg" userId="S::sofia.lindberg@ki.se::1cdc3ba8-2e57-4deb-8d29-7df4516ece57" providerId="AD" clId="Web-{53B9A182-1F88-4849-ACC5-4AA1E2DEF829}" dt="2025-11-10T13:20:33.312" v="6"/>
        <pc:sldMkLst>
          <pc:docMk/>
          <pc:sldMk cId="1450838190" sldId="348"/>
        </pc:sldMkLst>
      </pc:sldChg>
      <pc:sldChg chg="modNotes">
        <pc:chgData name="Sofia Lindberg" userId="S::sofia.lindberg@ki.se::1cdc3ba8-2e57-4deb-8d29-7df4516ece57" providerId="AD" clId="Web-{53B9A182-1F88-4849-ACC5-4AA1E2DEF829}" dt="2025-11-10T13:20:25.640" v="1"/>
        <pc:sldMkLst>
          <pc:docMk/>
          <pc:sldMk cId="3517264508" sldId="351"/>
        </pc:sldMkLst>
      </pc:sldChg>
    </pc:docChg>
  </pc:docChgLst>
  <pc:docChgLst>
    <pc:chgData name="Sofia Lindberg" userId="1cdc3ba8-2e57-4deb-8d29-7df4516ece57" providerId="ADAL" clId="{4EC4BE1B-BD1D-4F74-9DF2-596481ACC1F2}"/>
    <pc:docChg chg="undo custSel modSld modMainMaster">
      <pc:chgData name="Sofia Lindberg" userId="1cdc3ba8-2e57-4deb-8d29-7df4516ece57" providerId="ADAL" clId="{4EC4BE1B-BD1D-4F74-9DF2-596481ACC1F2}" dt="2025-11-10T13:17:14.734" v="1062" actId="113"/>
      <pc:docMkLst>
        <pc:docMk/>
      </pc:docMkLst>
      <pc:sldChg chg="modSp mod modNotes">
        <pc:chgData name="Sofia Lindberg" userId="1cdc3ba8-2e57-4deb-8d29-7df4516ece57" providerId="ADAL" clId="{4EC4BE1B-BD1D-4F74-9DF2-596481ACC1F2}" dt="2025-11-10T13:17:14.734" v="1062" actId="113"/>
        <pc:sldMkLst>
          <pc:docMk/>
          <pc:sldMk cId="1099428093" sldId="263"/>
        </pc:sldMkLst>
        <pc:spChg chg="mod">
          <ac:chgData name="Sofia Lindberg" userId="1cdc3ba8-2e57-4deb-8d29-7df4516ece57" providerId="ADAL" clId="{4EC4BE1B-BD1D-4F74-9DF2-596481ACC1F2}" dt="2025-11-10T13:17:14.734" v="1062" actId="113"/>
          <ac:spMkLst>
            <pc:docMk/>
            <pc:sldMk cId="1099428093" sldId="263"/>
            <ac:spMk id="3" creationId="{1B4D2C54-6FB1-D0FC-01BE-847D5965E867}"/>
          </ac:spMkLst>
        </pc:spChg>
        <pc:picChg chg="mod modCrop">
          <ac:chgData name="Sofia Lindberg" userId="1cdc3ba8-2e57-4deb-8d29-7df4516ece57" providerId="ADAL" clId="{4EC4BE1B-BD1D-4F74-9DF2-596481ACC1F2}" dt="2025-11-10T12:50:23.346" v="646" actId="962"/>
          <ac:picMkLst>
            <pc:docMk/>
            <pc:sldMk cId="1099428093" sldId="263"/>
            <ac:picMk id="5" creationId="{B3BAE530-CF35-E318-2C83-A170D5B04C9A}"/>
          </ac:picMkLst>
        </pc:picChg>
      </pc:sldChg>
      <pc:sldChg chg="modSp mod modNotes">
        <pc:chgData name="Sofia Lindberg" userId="1cdc3ba8-2e57-4deb-8d29-7df4516ece57" providerId="ADAL" clId="{4EC4BE1B-BD1D-4F74-9DF2-596481ACC1F2}" dt="2025-11-07T14:13:14.881" v="205" actId="20577"/>
        <pc:sldMkLst>
          <pc:docMk/>
          <pc:sldMk cId="3568687597" sldId="347"/>
        </pc:sldMkLst>
        <pc:spChg chg="mod">
          <ac:chgData name="Sofia Lindberg" userId="1cdc3ba8-2e57-4deb-8d29-7df4516ece57" providerId="ADAL" clId="{4EC4BE1B-BD1D-4F74-9DF2-596481ACC1F2}" dt="2025-11-07T13:57:43.446" v="11" actId="403"/>
          <ac:spMkLst>
            <pc:docMk/>
            <pc:sldMk cId="3568687597" sldId="347"/>
            <ac:spMk id="3" creationId="{DA1953E6-7D95-548C-9D11-F101503062AF}"/>
          </ac:spMkLst>
        </pc:spChg>
        <pc:spChg chg="mod">
          <ac:chgData name="Sofia Lindberg" userId="1cdc3ba8-2e57-4deb-8d29-7df4516ece57" providerId="ADAL" clId="{4EC4BE1B-BD1D-4F74-9DF2-596481ACC1F2}" dt="2025-11-07T14:13:14.881" v="205" actId="20577"/>
          <ac:spMkLst>
            <pc:docMk/>
            <pc:sldMk cId="3568687597" sldId="347"/>
            <ac:spMk id="7" creationId="{FABFDBB7-B256-302A-2228-044ACE73CAC5}"/>
          </ac:spMkLst>
        </pc:spChg>
      </pc:sldChg>
      <pc:sldChg chg="addSp delSp modSp modNotes">
        <pc:chgData name="Sofia Lindberg" userId="1cdc3ba8-2e57-4deb-8d29-7df4516ece57" providerId="ADAL" clId="{4EC4BE1B-BD1D-4F74-9DF2-596481ACC1F2}" dt="2025-11-10T13:03:20.061" v="1022" actId="478"/>
        <pc:sldMkLst>
          <pc:docMk/>
          <pc:sldMk cId="1450838190" sldId="348"/>
        </pc:sldMkLst>
        <pc:spChg chg="mod">
          <ac:chgData name="Sofia Lindberg" userId="1cdc3ba8-2e57-4deb-8d29-7df4516ece57" providerId="ADAL" clId="{4EC4BE1B-BD1D-4F74-9DF2-596481ACC1F2}" dt="2025-11-10T13:03:07.388" v="1021" actId="962"/>
          <ac:spMkLst>
            <pc:docMk/>
            <pc:sldMk cId="1450838190" sldId="348"/>
            <ac:spMk id="2" creationId="{FA4F6BFA-0C57-CE0C-2FE7-78D2A683F6AE}"/>
          </ac:spMkLst>
        </pc:spChg>
        <pc:spChg chg="add del mod">
          <ac:chgData name="Sofia Lindberg" userId="1cdc3ba8-2e57-4deb-8d29-7df4516ece57" providerId="ADAL" clId="{4EC4BE1B-BD1D-4F74-9DF2-596481ACC1F2}" dt="2025-11-10T13:03:20.061" v="1022" actId="478"/>
          <ac:spMkLst>
            <pc:docMk/>
            <pc:sldMk cId="1450838190" sldId="348"/>
            <ac:spMk id="5" creationId="{0CF06724-6C3A-F6C0-310B-A7EE115423D8}"/>
          </ac:spMkLst>
        </pc:spChg>
      </pc:sldChg>
      <pc:sldChg chg="addSp delSp modSp mod">
        <pc:chgData name="Sofia Lindberg" userId="1cdc3ba8-2e57-4deb-8d29-7df4516ece57" providerId="ADAL" clId="{4EC4BE1B-BD1D-4F74-9DF2-596481ACC1F2}" dt="2025-11-10T13:08:34.103" v="1025" actId="13244"/>
        <pc:sldMkLst>
          <pc:docMk/>
          <pc:sldMk cId="1519111821" sldId="349"/>
        </pc:sldMkLst>
        <pc:spChg chg="add mod">
          <ac:chgData name="Sofia Lindberg" userId="1cdc3ba8-2e57-4deb-8d29-7df4516ece57" providerId="ADAL" clId="{4EC4BE1B-BD1D-4F74-9DF2-596481ACC1F2}" dt="2025-11-10T13:08:34.103" v="1025" actId="13244"/>
          <ac:spMkLst>
            <pc:docMk/>
            <pc:sldMk cId="1519111821" sldId="349"/>
            <ac:spMk id="2" creationId="{115D7EE9-0004-32A2-BFF2-76F9A4011BFB}"/>
          </ac:spMkLst>
        </pc:spChg>
        <pc:spChg chg="add mod">
          <ac:chgData name="Sofia Lindberg" userId="1cdc3ba8-2e57-4deb-8d29-7df4516ece57" providerId="ADAL" clId="{4EC4BE1B-BD1D-4F74-9DF2-596481ACC1F2}" dt="2025-11-10T12:55:58.999" v="683" actId="13244"/>
          <ac:spMkLst>
            <pc:docMk/>
            <pc:sldMk cId="1519111821" sldId="349"/>
            <ac:spMk id="6" creationId="{13C98570-87CF-4421-8393-D4C2D510C201}"/>
          </ac:spMkLst>
        </pc:spChg>
        <pc:spChg chg="mod">
          <ac:chgData name="Sofia Lindberg" userId="1cdc3ba8-2e57-4deb-8d29-7df4516ece57" providerId="ADAL" clId="{4EC4BE1B-BD1D-4F74-9DF2-596481ACC1F2}" dt="2025-11-07T14:37:04.096" v="629" actId="20577"/>
          <ac:spMkLst>
            <pc:docMk/>
            <pc:sldMk cId="1519111821" sldId="349"/>
            <ac:spMk id="12" creationId="{86538B7E-0BD6-D40A-3230-2EB959737086}"/>
          </ac:spMkLst>
        </pc:spChg>
        <pc:spChg chg="mod">
          <ac:chgData name="Sofia Lindberg" userId="1cdc3ba8-2e57-4deb-8d29-7df4516ece57" providerId="ADAL" clId="{4EC4BE1B-BD1D-4F74-9DF2-596481ACC1F2}" dt="2025-11-07T14:33:20.004" v="567" actId="1038"/>
          <ac:spMkLst>
            <pc:docMk/>
            <pc:sldMk cId="1519111821" sldId="349"/>
            <ac:spMk id="13" creationId="{C0E390E2-49CC-1727-7A9F-44EFA60C689D}"/>
          </ac:spMkLst>
        </pc:spChg>
        <pc:graphicFrameChg chg="mod modGraphic">
          <ac:chgData name="Sofia Lindberg" userId="1cdc3ba8-2e57-4deb-8d29-7df4516ece57" providerId="ADAL" clId="{4EC4BE1B-BD1D-4F74-9DF2-596481ACC1F2}" dt="2025-11-10T12:57:17.210" v="801" actId="962"/>
          <ac:graphicFrameMkLst>
            <pc:docMk/>
            <pc:sldMk cId="1519111821" sldId="349"/>
            <ac:graphicFrameMk id="9" creationId="{3E0970B4-2BD6-5E16-ABA0-22B97F69E6F0}"/>
          </ac:graphicFrameMkLst>
        </pc:graphicFrameChg>
      </pc:sldChg>
      <pc:sldChg chg="addSp delSp modSp mod">
        <pc:chgData name="Sofia Lindberg" userId="1cdc3ba8-2e57-4deb-8d29-7df4516ece57" providerId="ADAL" clId="{4EC4BE1B-BD1D-4F74-9DF2-596481ACC1F2}" dt="2025-11-10T12:55:33.215" v="680" actId="13244"/>
        <pc:sldMkLst>
          <pc:docMk/>
          <pc:sldMk cId="2907064201" sldId="350"/>
        </pc:sldMkLst>
        <pc:spChg chg="mod">
          <ac:chgData name="Sofia Lindberg" userId="1cdc3ba8-2e57-4deb-8d29-7df4516ece57" providerId="ADAL" clId="{4EC4BE1B-BD1D-4F74-9DF2-596481ACC1F2}" dt="2025-11-10T12:55:33.215" v="680" actId="13244"/>
          <ac:spMkLst>
            <pc:docMk/>
            <pc:sldMk cId="2907064201" sldId="350"/>
            <ac:spMk id="6" creationId="{44F51A2C-FA9A-8A14-DFDE-05742F1E5253}"/>
          </ac:spMkLst>
        </pc:spChg>
        <pc:spChg chg="add mod">
          <ac:chgData name="Sofia Lindberg" userId="1cdc3ba8-2e57-4deb-8d29-7df4516ece57" providerId="ADAL" clId="{4EC4BE1B-BD1D-4F74-9DF2-596481ACC1F2}" dt="2025-11-10T12:55:22.108" v="679" actId="13244"/>
          <ac:spMkLst>
            <pc:docMk/>
            <pc:sldMk cId="2907064201" sldId="350"/>
            <ac:spMk id="8" creationId="{29B3087D-F1FF-E415-44C9-5E9ABA9D16B7}"/>
          </ac:spMkLst>
        </pc:spChg>
        <pc:spChg chg="mod">
          <ac:chgData name="Sofia Lindberg" userId="1cdc3ba8-2e57-4deb-8d29-7df4516ece57" providerId="ADAL" clId="{4EC4BE1B-BD1D-4F74-9DF2-596481ACC1F2}" dt="2025-11-07T14:16:09.040" v="273" actId="20577"/>
          <ac:spMkLst>
            <pc:docMk/>
            <pc:sldMk cId="2907064201" sldId="350"/>
            <ac:spMk id="11" creationId="{7D3E68D2-4DEA-A0E4-2345-0894FD73C7BB}"/>
          </ac:spMkLst>
        </pc:spChg>
        <pc:spChg chg="mod">
          <ac:chgData name="Sofia Lindberg" userId="1cdc3ba8-2e57-4deb-8d29-7df4516ece57" providerId="ADAL" clId="{4EC4BE1B-BD1D-4F74-9DF2-596481ACC1F2}" dt="2025-11-07T14:15:23.351" v="270" actId="1036"/>
          <ac:spMkLst>
            <pc:docMk/>
            <pc:sldMk cId="2907064201" sldId="350"/>
            <ac:spMk id="14" creationId="{91C17A3F-313D-667B-F4BE-FE385E2BE586}"/>
          </ac:spMkLst>
        </pc:spChg>
      </pc:sldChg>
      <pc:sldChg chg="addSp delSp modSp modNotes">
        <pc:chgData name="Sofia Lindberg" userId="1cdc3ba8-2e57-4deb-8d29-7df4516ece57" providerId="ADAL" clId="{4EC4BE1B-BD1D-4F74-9DF2-596481ACC1F2}" dt="2025-11-10T13:11:09.072" v="1052" actId="962"/>
        <pc:sldMkLst>
          <pc:docMk/>
          <pc:sldMk cId="3517264508" sldId="351"/>
        </pc:sldMkLst>
        <pc:spChg chg="add del mod">
          <ac:chgData name="Sofia Lindberg" userId="1cdc3ba8-2e57-4deb-8d29-7df4516ece57" providerId="ADAL" clId="{4EC4BE1B-BD1D-4F74-9DF2-596481ACC1F2}" dt="2025-11-10T12:54:42.667" v="678" actId="478"/>
          <ac:spMkLst>
            <pc:docMk/>
            <pc:sldMk cId="3517264508" sldId="351"/>
            <ac:spMk id="2" creationId="{77FF2428-BC15-5E69-11AC-569D8FEA3770}"/>
          </ac:spMkLst>
        </pc:spChg>
        <pc:spChg chg="add del mod">
          <ac:chgData name="Sofia Lindberg" userId="1cdc3ba8-2e57-4deb-8d29-7df4516ece57" providerId="ADAL" clId="{4EC4BE1B-BD1D-4F74-9DF2-596481ACC1F2}" dt="2025-11-10T13:07:37.338" v="1023" actId="478"/>
          <ac:spMkLst>
            <pc:docMk/>
            <pc:sldMk cId="3517264508" sldId="351"/>
            <ac:spMk id="5" creationId="{2523F19F-0401-E867-A989-71E3F40279FB}"/>
          </ac:spMkLst>
        </pc:spChg>
        <pc:spChg chg="mod">
          <ac:chgData name="Sofia Lindberg" userId="1cdc3ba8-2e57-4deb-8d29-7df4516ece57" providerId="ADAL" clId="{4EC4BE1B-BD1D-4F74-9DF2-596481ACC1F2}" dt="2025-11-10T13:11:09.072" v="1052" actId="962"/>
          <ac:spMkLst>
            <pc:docMk/>
            <pc:sldMk cId="3517264508" sldId="351"/>
            <ac:spMk id="9" creationId="{3538AED1-2E5F-4C22-9CF7-CD4DF9C5E665}"/>
          </ac:spMkLst>
        </pc:spChg>
      </pc:sldChg>
      <pc:sldMasterChg chg="modSldLayout">
        <pc:chgData name="Sofia Lindberg" userId="1cdc3ba8-2e57-4deb-8d29-7df4516ece57" providerId="ADAL" clId="{4EC4BE1B-BD1D-4F74-9DF2-596481ACC1F2}" dt="2025-11-10T13:13:41.735" v="1055" actId="6014"/>
        <pc:sldMasterMkLst>
          <pc:docMk/>
          <pc:sldMasterMk cId="0" sldId="2147483648"/>
        </pc:sldMasterMkLst>
        <pc:sldLayoutChg chg="addSp delSp modSp mod">
          <pc:chgData name="Sofia Lindberg" userId="1cdc3ba8-2e57-4deb-8d29-7df4516ece57" providerId="ADAL" clId="{4EC4BE1B-BD1D-4F74-9DF2-596481ACC1F2}" dt="2025-11-10T13:13:26.127" v="1054" actId="478"/>
          <pc:sldLayoutMkLst>
            <pc:docMk/>
            <pc:sldMasterMk cId="0" sldId="2147483648"/>
            <pc:sldLayoutMk cId="3128351994" sldId="2147483664"/>
          </pc:sldLayoutMkLst>
          <pc:spChg chg="add del mod">
            <ac:chgData name="Sofia Lindberg" userId="1cdc3ba8-2e57-4deb-8d29-7df4516ece57" providerId="ADAL" clId="{4EC4BE1B-BD1D-4F74-9DF2-596481ACC1F2}" dt="2025-11-10T13:13:26.127" v="1054" actId="478"/>
            <ac:spMkLst>
              <pc:docMk/>
              <pc:sldMasterMk cId="0" sldId="2147483648"/>
              <pc:sldLayoutMk cId="3128351994" sldId="2147483664"/>
              <ac:spMk id="3" creationId="{21E9158D-A538-09B7-2C91-826E5D77AF6C}"/>
            </ac:spMkLst>
          </pc:spChg>
        </pc:sldLayoutChg>
        <pc:sldLayoutChg chg="mod">
          <pc:chgData name="Sofia Lindberg" userId="1cdc3ba8-2e57-4deb-8d29-7df4516ece57" providerId="ADAL" clId="{4EC4BE1B-BD1D-4F74-9DF2-596481ACC1F2}" dt="2025-11-10T13:13:41.735" v="1055" actId="6014"/>
          <pc:sldLayoutMkLst>
            <pc:docMk/>
            <pc:sldMasterMk cId="0" sldId="2147483648"/>
            <pc:sldLayoutMk cId="1499430360" sldId="214748366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2025-11-10</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DM Sans" pitchFamily="2" charset="0"/>
              </a:defRPr>
            </a:lvl1pPr>
          </a:lstStyle>
          <a:p>
            <a:endParaRPr lang="sv-SE"/>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DM Sans" pitchFamily="2" charset="0"/>
              </a:defRPr>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a:latin typeface="DM Sans" pitchFamily="2" charset="0"/>
              </a:defRPr>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00">
                <a:latin typeface="DM Sans" pitchFamily="2" charset="0"/>
              </a:defRPr>
            </a:lvl1pPr>
          </a:lstStyle>
          <a:p>
            <a:fld id="{E4F6DBA7-38D3-4FF9-B176-AA5B07999DDF}" type="slidenum">
              <a:rPr lang="sv-SE" smtClean="0"/>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a:solidFill>
          <a:schemeClr val="tx1"/>
        </a:solidFill>
        <a:latin typeface="DM Sans" pitchFamily="2" charset="0"/>
        <a:ea typeface="+mn-ea"/>
        <a:cs typeface="+mn-cs"/>
      </a:defRPr>
    </a:lvl1pPr>
    <a:lvl2pPr marL="457200" algn="l" rtl="0" fontAlgn="base">
      <a:spcBef>
        <a:spcPct val="30000"/>
      </a:spcBef>
      <a:spcAft>
        <a:spcPct val="0"/>
      </a:spcAft>
      <a:defRPr sz="1000" kern="1200">
        <a:solidFill>
          <a:schemeClr val="tx1"/>
        </a:solidFill>
        <a:latin typeface="DM Sans" pitchFamily="2" charset="0"/>
        <a:ea typeface="+mn-ea"/>
        <a:cs typeface="+mn-cs"/>
      </a:defRPr>
    </a:lvl2pPr>
    <a:lvl3pPr marL="914400" algn="l" rtl="0" fontAlgn="base">
      <a:spcBef>
        <a:spcPct val="30000"/>
      </a:spcBef>
      <a:spcAft>
        <a:spcPct val="0"/>
      </a:spcAft>
      <a:defRPr sz="1000" kern="1200">
        <a:solidFill>
          <a:schemeClr val="tx1"/>
        </a:solidFill>
        <a:latin typeface="DM Sans" pitchFamily="2" charset="0"/>
        <a:ea typeface="+mn-ea"/>
        <a:cs typeface="+mn-cs"/>
      </a:defRPr>
    </a:lvl3pPr>
    <a:lvl4pPr marL="1371600" algn="l" rtl="0" fontAlgn="base">
      <a:spcBef>
        <a:spcPct val="30000"/>
      </a:spcBef>
      <a:spcAft>
        <a:spcPct val="0"/>
      </a:spcAft>
      <a:defRPr sz="1000" kern="1200">
        <a:solidFill>
          <a:schemeClr val="tx1"/>
        </a:solidFill>
        <a:latin typeface="DM Sans" pitchFamily="2" charset="0"/>
        <a:ea typeface="+mn-ea"/>
        <a:cs typeface="+mn-cs"/>
      </a:defRPr>
    </a:lvl4pPr>
    <a:lvl5pPr marL="1828800" algn="l" rtl="0" fontAlgn="base">
      <a:spcBef>
        <a:spcPct val="30000"/>
      </a:spcBef>
      <a:spcAft>
        <a:spcPct val="0"/>
      </a:spcAft>
      <a:defRPr sz="1000" kern="1200">
        <a:solidFill>
          <a:schemeClr val="tx1"/>
        </a:solidFill>
        <a:latin typeface="DM Sans"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edarbetare.ki.se/vart-ki/verksamhetsplanering-och-uppfoljning"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edarbetare.ki.se/digitaliseringsportfoljen"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spcBef>
                <a:spcPts val="600"/>
              </a:spcBef>
            </a:pPr>
            <a:r>
              <a:rPr lang="sv-SE" sz="1400" b="1" kern="0">
                <a:latin typeface="DM Sans" pitchFamily="2" charset="0"/>
              </a:rPr>
              <a:t>Instruktion för att använda mallen</a:t>
            </a:r>
          </a:p>
          <a:p>
            <a:pPr>
              <a:spcBef>
                <a:spcPts val="800"/>
              </a:spcBef>
            </a:pPr>
            <a:r>
              <a:rPr lang="sv-SE" kern="0">
                <a:latin typeface="DM Sans" pitchFamily="2" charset="0"/>
              </a:rPr>
              <a:t>Välj den mall som bäst passar din verksamhet.</a:t>
            </a:r>
          </a:p>
          <a:p>
            <a:pPr marL="228600" indent="-228600">
              <a:spcBef>
                <a:spcPts val="600"/>
              </a:spcBef>
              <a:buAutoNum type="arabicPeriod"/>
            </a:pPr>
            <a:r>
              <a:rPr lang="sv-SE" kern="0">
                <a:latin typeface="DM Sans" pitchFamily="2" charset="0"/>
              </a:rPr>
              <a:t>Institution</a:t>
            </a:r>
          </a:p>
          <a:p>
            <a:pPr marL="228600" indent="-228600">
              <a:spcBef>
                <a:spcPts val="600"/>
              </a:spcBef>
              <a:buAutoNum type="arabicPeriod"/>
            </a:pPr>
            <a:r>
              <a:rPr lang="sv-SE" kern="0">
                <a:latin typeface="DM Sans" pitchFamily="2" charset="0"/>
              </a:rPr>
              <a:t>Avdelning inom Gemensamt verksamhetsstöd (GVS)</a:t>
            </a:r>
          </a:p>
          <a:p>
            <a:pPr marL="228600" indent="-228600">
              <a:spcBef>
                <a:spcPts val="600"/>
              </a:spcBef>
              <a:buAutoNum type="arabicPeriod"/>
            </a:pPr>
            <a:r>
              <a:rPr lang="sv-SE" kern="0">
                <a:latin typeface="DM Sans" pitchFamily="2" charset="0"/>
              </a:rPr>
              <a:t>Fakultetsnämnden</a:t>
            </a:r>
          </a:p>
          <a:p>
            <a:pPr marL="176213" indent="-176213">
              <a:spcBef>
                <a:spcPts val="240"/>
              </a:spcBef>
              <a:buFont typeface="Arial" panose="020B0604020202020204" pitchFamily="34" charset="0"/>
              <a:buChar char="•"/>
            </a:pPr>
            <a:endParaRPr lang="sv-SE">
              <a:solidFill>
                <a:srgbClr val="000000"/>
              </a:solidFill>
            </a:endParaRPr>
          </a:p>
          <a:p>
            <a:pPr marL="0" indent="0">
              <a:spcBef>
                <a:spcPts val="240"/>
              </a:spcBef>
              <a:buNone/>
            </a:pPr>
            <a:r>
              <a:rPr lang="sv-SE" kern="0">
                <a:latin typeface="DM Sans" pitchFamily="2" charset="0"/>
              </a:rPr>
              <a:t>Verksamhetsplanen ska vara </a:t>
            </a:r>
            <a:r>
              <a:rPr lang="sv-SE" b="1" kern="0">
                <a:latin typeface="DM Sans" pitchFamily="2" charset="0"/>
              </a:rPr>
              <a:t>översiktlig</a:t>
            </a:r>
            <a:r>
              <a:rPr lang="sv-SE" kern="0">
                <a:latin typeface="DM Sans" pitchFamily="2" charset="0"/>
              </a:rPr>
              <a:t> och </a:t>
            </a:r>
            <a:r>
              <a:rPr lang="sv-SE" b="1" kern="0">
                <a:latin typeface="DM Sans" pitchFamily="2" charset="0"/>
              </a:rPr>
              <a:t>kortfattad</a:t>
            </a:r>
            <a:r>
              <a:rPr lang="sv-SE" kern="0">
                <a:latin typeface="DM Sans" pitchFamily="2" charset="0"/>
              </a:rPr>
              <a:t> så att den ryms i den här mallen på en sida, max två sidor. </a:t>
            </a:r>
          </a:p>
          <a:p>
            <a:pPr marL="0" marR="0" lvl="0" indent="0" algn="l" defTabSz="914400" rtl="0" eaLnBrk="1" fontAlgn="base" latinLnBrk="0" hangingPunct="1">
              <a:lnSpc>
                <a:spcPct val="100000"/>
              </a:lnSpc>
              <a:spcBef>
                <a:spcPts val="600"/>
              </a:spcBef>
              <a:spcAft>
                <a:spcPct val="0"/>
              </a:spcAft>
              <a:buClrTx/>
              <a:buSzTx/>
              <a:buFontTx/>
              <a:buNone/>
              <a:tabLst/>
              <a:defRPr/>
            </a:pPr>
            <a:r>
              <a:rPr lang="sv-SE" kern="0">
                <a:latin typeface="DM Sans" pitchFamily="2" charset="0"/>
              </a:rPr>
              <a:t>Mer information hittar du på </a:t>
            </a:r>
            <a:r>
              <a:rPr lang="sv-SE">
                <a:hlinkClick r:id="rId3"/>
              </a:rPr>
              <a:t>Verksamhetsplanering och uppföljning | Medarbetare</a:t>
            </a:r>
            <a:endParaRPr lang="sv-SE"/>
          </a:p>
          <a:p>
            <a:pPr marL="0" indent="0">
              <a:spcBef>
                <a:spcPts val="600"/>
              </a:spcBef>
              <a:buNone/>
            </a:pPr>
            <a:endParaRPr lang="sv-SE" kern="0">
              <a:latin typeface="DM Sans" pitchFamily="2" charset="0"/>
            </a:endParaRPr>
          </a:p>
          <a:p>
            <a:endParaRPr lang="sv-SE"/>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456524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64F93-8B7E-0F9B-25D3-E8BD1CC772C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4319F79-AFC0-799C-47A7-0008C9E3A03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7D1EEDA-A325-52B5-CCDB-A04A54CF4CD0}"/>
              </a:ext>
            </a:extLst>
          </p:cNvPr>
          <p:cNvSpPr>
            <a:spLocks noGrp="1"/>
          </p:cNvSpPr>
          <p:nvPr>
            <p:ph type="body" idx="1"/>
          </p:nvPr>
        </p:nvSpPr>
        <p:spPr>
          <a:xfrm>
            <a:off x="914400" y="4343400"/>
            <a:ext cx="5250904" cy="4114800"/>
          </a:xfrm>
        </p:spPr>
        <p:txBody>
          <a:bodyPr/>
          <a:lstStyle/>
          <a:p>
            <a:pPr marL="0" indent="0">
              <a:spcBef>
                <a:spcPts val="600"/>
              </a:spcBef>
              <a:buNone/>
            </a:pPr>
            <a:r>
              <a:rPr lang="sv-SE" sz="1400" b="1" kern="0" dirty="0">
                <a:latin typeface="DM Sans"/>
              </a:rPr>
              <a:t>Instruktion för institution</a:t>
            </a:r>
            <a:endParaRPr lang="sv-SE" sz="1400" b="1" kern="0" dirty="0">
              <a:latin typeface="DM Sans" pitchFamily="2" charset="0"/>
            </a:endParaRPr>
          </a:p>
          <a:p>
            <a:pPr>
              <a:spcBef>
                <a:spcPts val="800"/>
              </a:spcBef>
            </a:pPr>
            <a:r>
              <a:rPr lang="sv-SE" b="1" dirty="0">
                <a:latin typeface="DM Sans"/>
              </a:rPr>
              <a:t>Uppdrag och ansvar</a:t>
            </a:r>
          </a:p>
          <a:p>
            <a:pPr>
              <a:spcBef>
                <a:spcPts val="200"/>
              </a:spcBef>
            </a:pPr>
            <a:r>
              <a:rPr lang="sv-SE" b="0" i="0" dirty="0">
                <a:effectLst/>
                <a:latin typeface="DM Sans"/>
              </a:rPr>
              <a:t>Institutionens namn (+förkortning inom parentes) uppdrag är… k</a:t>
            </a:r>
            <a:r>
              <a:rPr lang="sv-SE" dirty="0">
                <a:latin typeface="DM Sans"/>
              </a:rPr>
              <a:t>o</a:t>
            </a:r>
            <a:r>
              <a:rPr lang="sv-SE" b="0" i="0" dirty="0">
                <a:effectLst/>
                <a:latin typeface="DM Sans"/>
              </a:rPr>
              <a:t>rt beskrivning i text eller punktform. </a:t>
            </a:r>
            <a:r>
              <a:rPr lang="sv-SE" kern="0" dirty="0">
                <a:latin typeface="DM Sans"/>
              </a:rPr>
              <a:t>Länka gärna institutionens namn till er </a:t>
            </a:r>
            <a:r>
              <a:rPr lang="sv-SE" dirty="0">
                <a:latin typeface="DM Sans"/>
              </a:rPr>
              <a:t>sida på ki.se där man kan läsa mer.</a:t>
            </a:r>
            <a:endParaRPr lang="sv-SE" b="1" kern="0">
              <a:latin typeface="DM Sans"/>
            </a:endParaRPr>
          </a:p>
          <a:p>
            <a:pPr>
              <a:spcBef>
                <a:spcPts val="600"/>
              </a:spcBef>
            </a:pPr>
            <a:r>
              <a:rPr lang="sv-SE" b="1" kern="0" dirty="0">
                <a:latin typeface="DM Sans"/>
              </a:rPr>
              <a:t>Prioriterade aktiviteter</a:t>
            </a:r>
            <a:endParaRPr lang="sv-SE">
              <a:latin typeface="DM Sans"/>
              <a:ea typeface="+mn-lt"/>
              <a:cs typeface="+mn-lt"/>
            </a:endParaRPr>
          </a:p>
          <a:p>
            <a:pPr marL="175895" indent="-175895">
              <a:spcBef>
                <a:spcPts val="240"/>
              </a:spcBef>
              <a:buFont typeface="Arial" panose="020B0604020202020204" pitchFamily="34" charset="0"/>
              <a:buChar char="•"/>
            </a:pPr>
            <a:r>
              <a:rPr lang="sv-SE" dirty="0">
                <a:latin typeface="DM Sans"/>
                <a:ea typeface="Times New Roman" panose="02020603050405020304" pitchFamily="18" charset="0"/>
              </a:rPr>
              <a:t>Beskriv kortfattat och i punktform vilka prioriterade aktiviteter eller insatser som planeras.</a:t>
            </a:r>
            <a:endParaRPr lang="sv-SE">
              <a:solidFill>
                <a:srgbClr val="000000"/>
              </a:solidFill>
              <a:latin typeface="DM Sans"/>
            </a:endParaRPr>
          </a:p>
          <a:p>
            <a:pPr>
              <a:spcBef>
                <a:spcPts val="600"/>
              </a:spcBef>
            </a:pPr>
            <a:r>
              <a:rPr lang="sv-SE" b="1" dirty="0">
                <a:latin typeface="DM Sans"/>
              </a:rPr>
              <a:t>Kritiska framgångsfaktorer</a:t>
            </a:r>
            <a:endParaRPr lang="sv-SE">
              <a:latin typeface="DM Sans"/>
              <a:ea typeface="+mn-lt"/>
              <a:cs typeface="+mn-lt"/>
            </a:endParaRPr>
          </a:p>
          <a:p>
            <a:pPr marL="175895" indent="-175895">
              <a:spcBef>
                <a:spcPts val="240"/>
              </a:spcBef>
              <a:buFont typeface="Arial" panose="020B0604020202020204" pitchFamily="34" charset="0"/>
              <a:buChar char="•"/>
            </a:pPr>
            <a:r>
              <a:rPr lang="sv-SE" dirty="0">
                <a:latin typeface="DM Sans"/>
                <a:ea typeface="Times New Roman" panose="02020603050405020304" pitchFamily="18" charset="0"/>
              </a:rPr>
              <a:t>Vilka faktorer krävs för att fullgöra uppdragen och genomföra aktiviteterna? Kopplar an till identifierade risker.</a:t>
            </a:r>
          </a:p>
          <a:p>
            <a:pPr marL="176213" indent="-176213">
              <a:spcBef>
                <a:spcPts val="240"/>
              </a:spcBef>
              <a:buFont typeface="Arial" panose="020B0604020202020204" pitchFamily="34" charset="0"/>
              <a:buChar char="•"/>
            </a:pPr>
            <a:endParaRPr lang="sv-SE">
              <a:solidFill>
                <a:srgbClr val="000000"/>
              </a:solidFill>
            </a:endParaRPr>
          </a:p>
          <a:p>
            <a:pPr>
              <a:spcBef>
                <a:spcPts val="240"/>
              </a:spcBef>
            </a:pPr>
            <a:r>
              <a:rPr lang="sv-SE" dirty="0">
                <a:solidFill>
                  <a:srgbClr val="000000"/>
                </a:solidFill>
                <a:latin typeface="DM Sans"/>
              </a:rPr>
              <a:t>Fyll även i information om bland annat antal anställda och budget i högerspalten.</a:t>
            </a:r>
          </a:p>
          <a:p>
            <a:pPr marL="0" indent="0">
              <a:spcBef>
                <a:spcPts val="600"/>
              </a:spcBef>
              <a:buNone/>
            </a:pPr>
            <a:endParaRPr lang="sv-SE" sz="1100" b="1" kern="0">
              <a:latin typeface="DM Sans" pitchFamily="2" charset="0"/>
            </a:endParaRPr>
          </a:p>
        </p:txBody>
      </p:sp>
      <p:sp>
        <p:nvSpPr>
          <p:cNvPr id="4" name="Platshållare för bildnummer 3">
            <a:extLst>
              <a:ext uri="{FF2B5EF4-FFF2-40B4-BE49-F238E27FC236}">
                <a16:creationId xmlns:a16="http://schemas.microsoft.com/office/drawing/2014/main" id="{8974A350-7756-04E0-319F-369E5DF79768}"/>
              </a:ext>
            </a:extLst>
          </p:cNvPr>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65484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F50D7-44B9-4966-A7AC-37A12D9E925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A1DC1FE-7A00-3AF1-7B63-443E3D346C7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DFCD741-6958-FD2A-7C24-E7B8C808F5FD}"/>
              </a:ext>
            </a:extLst>
          </p:cNvPr>
          <p:cNvSpPr>
            <a:spLocks noGrp="1"/>
          </p:cNvSpPr>
          <p:nvPr>
            <p:ph type="body" idx="1"/>
          </p:nvPr>
        </p:nvSpPr>
        <p:spPr>
          <a:xfrm>
            <a:off x="914400" y="4343400"/>
            <a:ext cx="5250904" cy="4114800"/>
          </a:xfrm>
        </p:spPr>
        <p:txBody>
          <a:bodyPr/>
          <a:lstStyle/>
          <a:p>
            <a:pPr>
              <a:spcBef>
                <a:spcPts val="600"/>
              </a:spcBef>
            </a:pPr>
            <a:r>
              <a:rPr lang="sv-SE" sz="1400" b="1" kern="0">
                <a:latin typeface="DM Sans"/>
              </a:rPr>
              <a:t>Instruktion för avdelning inom Gemensamt verksamhetsstöd</a:t>
            </a:r>
          </a:p>
          <a:p>
            <a:pPr marL="0" marR="0" lvl="0" indent="0" algn="l" defTabSz="914400" rtl="0" eaLnBrk="1" fontAlgn="base" latinLnBrk="0" hangingPunct="1">
              <a:lnSpc>
                <a:spcPct val="100000"/>
              </a:lnSpc>
              <a:spcBef>
                <a:spcPts val="800"/>
              </a:spcBef>
              <a:spcAft>
                <a:spcPct val="0"/>
              </a:spcAft>
              <a:buClrTx/>
              <a:buSzTx/>
              <a:buFontTx/>
              <a:buNone/>
              <a:tabLst/>
              <a:defRPr/>
            </a:pPr>
            <a:r>
              <a:rPr lang="sv-SE" b="1" kern="0" dirty="0">
                <a:latin typeface="DM Sans"/>
              </a:rPr>
              <a:t>Uppdrag och ansvar</a:t>
            </a:r>
          </a:p>
          <a:p>
            <a:pPr marL="0" marR="0" lvl="0" indent="0" algn="l" defTabSz="914400" rtl="0" eaLnBrk="1" fontAlgn="base" latinLnBrk="0" hangingPunct="1">
              <a:lnSpc>
                <a:spcPct val="100000"/>
              </a:lnSpc>
              <a:spcBef>
                <a:spcPts val="200"/>
              </a:spcBef>
              <a:spcAft>
                <a:spcPct val="0"/>
              </a:spcAft>
              <a:buClrTx/>
              <a:buSzTx/>
              <a:buFontTx/>
              <a:buNone/>
              <a:tabLst/>
              <a:defRPr/>
            </a:pPr>
            <a:r>
              <a:rPr lang="sv-SE" b="0" i="0" dirty="0">
                <a:effectLst/>
                <a:latin typeface="DM Sans"/>
              </a:rPr>
              <a:t>Avdelningens namn (+förkortning inom parentes) uppdrag är… k</a:t>
            </a:r>
            <a:r>
              <a:rPr lang="sv-SE" dirty="0">
                <a:latin typeface="DM Sans"/>
              </a:rPr>
              <a:t>o</a:t>
            </a:r>
            <a:r>
              <a:rPr lang="sv-SE" b="0" i="0" dirty="0">
                <a:effectLst/>
                <a:latin typeface="DM Sans"/>
              </a:rPr>
              <a:t>rt beskrivning i text eller punktform. </a:t>
            </a:r>
            <a:r>
              <a:rPr lang="sv-SE" kern="0" dirty="0">
                <a:latin typeface="DM Sans"/>
              </a:rPr>
              <a:t>Avdelningen</a:t>
            </a:r>
            <a:r>
              <a:rPr lang="sv-SE" dirty="0">
                <a:latin typeface="DM Sans"/>
              </a:rPr>
              <a:t>s namn länkar vi till er sida på ki.se där man kan läsa mer.</a:t>
            </a:r>
            <a:endParaRPr lang="sv-SE" b="1" kern="0" dirty="0">
              <a:latin typeface="DM Sans"/>
            </a:endParaRPr>
          </a:p>
          <a:p>
            <a:pPr marL="0" indent="0">
              <a:spcBef>
                <a:spcPts val="600"/>
              </a:spcBef>
              <a:buFont typeface="Arial" panose="020B0604020202020204" pitchFamily="34" charset="0"/>
              <a:buNone/>
            </a:pPr>
            <a:r>
              <a:rPr lang="sv-SE" b="1" kern="0" dirty="0">
                <a:latin typeface="DM Sans"/>
              </a:rPr>
              <a:t>Fokusområden</a:t>
            </a:r>
          </a:p>
          <a:p>
            <a:pPr marL="175895" indent="-175895">
              <a:spcBef>
                <a:spcPts val="240"/>
              </a:spcBef>
              <a:buFont typeface="Arial" panose="020B0604020202020204" pitchFamily="34" charset="0"/>
              <a:buChar char="•"/>
            </a:pPr>
            <a:r>
              <a:rPr lang="sv-SE" kern="0" dirty="0">
                <a:latin typeface="DM Sans"/>
              </a:rPr>
              <a:t>Ett centralt område för avdelningens arbete det kommande året där avdelningen avser att lägga betydande resurser och arbete. Det kan handla om projekt, tjänster, mål eller processer som är kritiska för arbetet framöver. Fokusområdet bör vara tillräckligt specifikt för att skapa en tydlig prioritering och riktning men samtidigt tillräckligt flexibelt för att skapa möjlighet för anpassning och justeringar.</a:t>
            </a:r>
          </a:p>
          <a:p>
            <a:pPr>
              <a:spcBef>
                <a:spcPts val="600"/>
              </a:spcBef>
            </a:pPr>
            <a:r>
              <a:rPr lang="sv-SE" b="1" dirty="0">
                <a:latin typeface="DM Sans"/>
              </a:rPr>
              <a:t>Kritiska framgångsfaktorer</a:t>
            </a:r>
            <a:endParaRPr lang="sv-SE" dirty="0">
              <a:latin typeface="DM Sans"/>
              <a:ea typeface="+mn-lt"/>
              <a:cs typeface="+mn-lt"/>
            </a:endParaRPr>
          </a:p>
          <a:p>
            <a:pPr marL="175895" indent="-175895">
              <a:spcBef>
                <a:spcPts val="240"/>
              </a:spcBef>
              <a:buFont typeface="Arial" panose="020B0604020202020204" pitchFamily="34" charset="0"/>
              <a:buChar char="•"/>
            </a:pPr>
            <a:r>
              <a:rPr lang="sv-SE" dirty="0">
                <a:latin typeface="DM Sans"/>
                <a:ea typeface="Times New Roman" panose="02020603050405020304" pitchFamily="18" charset="0"/>
              </a:rPr>
              <a:t>Vilka faktorer krävs för att fullgöra uppdragen och genomföra aktiviteterna? Kopplar an till identifierade risker.</a:t>
            </a:r>
          </a:p>
          <a:p>
            <a:pPr marL="176213" indent="-176213">
              <a:spcBef>
                <a:spcPts val="240"/>
              </a:spcBef>
              <a:buFont typeface="Arial" panose="020B0604020202020204" pitchFamily="34" charset="0"/>
              <a:buChar char="•"/>
            </a:pPr>
            <a:endParaRPr lang="sv-SE" sz="1100">
              <a:solidFill>
                <a:srgbClr val="000000"/>
              </a:solidFill>
            </a:endParaRPr>
          </a:p>
          <a:p>
            <a:pPr>
              <a:spcBef>
                <a:spcPts val="240"/>
              </a:spcBef>
            </a:pPr>
            <a:r>
              <a:rPr lang="sv-SE" dirty="0">
                <a:solidFill>
                  <a:srgbClr val="000000"/>
                </a:solidFill>
                <a:latin typeface="DM Sans"/>
              </a:rPr>
              <a:t>Fyll även i informationen i högerspalten:</a:t>
            </a:r>
          </a:p>
          <a:p>
            <a:pPr>
              <a:spcBef>
                <a:spcPts val="600"/>
              </a:spcBef>
            </a:pPr>
            <a:r>
              <a:rPr kumimoji="0" lang="sv-SE" b="1" i="0" u="none" strike="noStrike" cap="none" normalizeH="0" baseline="0" dirty="0">
                <a:ln>
                  <a:noFill/>
                </a:ln>
                <a:effectLst/>
                <a:latin typeface="DM Sans"/>
              </a:rPr>
              <a:t>Funktionsansvar:</a:t>
            </a:r>
            <a:r>
              <a:rPr kumimoji="0" lang="sv-SE" i="0" u="none" strike="noStrike" cap="none" normalizeH="0" baseline="0" dirty="0">
                <a:ln>
                  <a:noFill/>
                </a:ln>
                <a:effectLst/>
                <a:latin typeface="DM Sans"/>
              </a:rPr>
              <a:t> De större och mest centrala uppgifter som varje avdelning hanterar. En avdelnings funktionsansvar avser en samling specifika roller och/eller uppgifter som avdelningen ansvarar för inom organisationen. Dessa ansvarsområden kan vara dagliga arbetsuppgifter, förvaltning av specifika resurser, processer eller styrning av specifika initiativ och projekt.</a:t>
            </a:r>
            <a:endParaRPr lang="sv-SE" i="0" u="none" strike="noStrike" cap="none" normalizeH="0" baseline="0" dirty="0">
              <a:ln>
                <a:noFill/>
              </a:ln>
              <a:effectLst/>
              <a:latin typeface="DM Sans"/>
            </a:endParaRPr>
          </a:p>
          <a:p>
            <a:pPr>
              <a:spcBef>
                <a:spcPts val="600"/>
              </a:spcBef>
            </a:pPr>
            <a:r>
              <a:rPr kumimoji="0" lang="sv-SE" b="1" i="0" u="none" strike="noStrike" cap="none" normalizeH="0" baseline="0" dirty="0">
                <a:ln>
                  <a:noFill/>
                </a:ln>
                <a:effectLst/>
                <a:latin typeface="DM Sans"/>
              </a:rPr>
              <a:t>Samordningsansvar: </a:t>
            </a:r>
            <a:r>
              <a:rPr kumimoji="0" lang="sv-SE" i="0" u="none" strike="noStrike" cap="none" normalizeH="0" baseline="0" dirty="0">
                <a:ln>
                  <a:noFill/>
                </a:ln>
                <a:effectLst/>
                <a:latin typeface="DM Sans"/>
              </a:rPr>
              <a:t>O</a:t>
            </a:r>
            <a:r>
              <a:rPr lang="sv-SE" dirty="0">
                <a:latin typeface="DM Sans"/>
              </a:rPr>
              <a:t>mråden där avdelningen har ett särskilt samordningsansvar och där flera verksamheter kan vara involverade, exempelvis samarbetet med hälso- och sjukvården, säkerhet, lika villkor etc. </a:t>
            </a:r>
          </a:p>
          <a:p>
            <a:pPr>
              <a:spcBef>
                <a:spcPts val="600"/>
              </a:spcBef>
            </a:pPr>
            <a:r>
              <a:rPr lang="sv-SE" b="1" dirty="0">
                <a:latin typeface="DM Sans"/>
              </a:rPr>
              <a:t>Större projekt: </a:t>
            </a:r>
            <a:r>
              <a:rPr lang="sv-SE" dirty="0">
                <a:latin typeface="DM Sans"/>
              </a:rPr>
              <a:t>Betydande projekt avdelningen driver inom KI som vanligtvis kräver ytterligare resurstilldelning. Avdelningen är ofta beroende av andra delar av organisationen för att driva projektet. Projektet är oftast initierat genom ett beslut av rektor eller universitetsdirektör.</a:t>
            </a:r>
          </a:p>
          <a:p>
            <a:pPr>
              <a:spcBef>
                <a:spcPts val="600"/>
              </a:spcBef>
            </a:pPr>
            <a:r>
              <a:rPr kumimoji="0" lang="sv-SE" b="1" i="0" u="none" strike="noStrike" cap="none" normalizeH="0" baseline="0" dirty="0">
                <a:ln>
                  <a:noFill/>
                </a:ln>
                <a:effectLst/>
                <a:latin typeface="DM Sans"/>
              </a:rPr>
              <a:t>Förvaltningsobjekt:</a:t>
            </a:r>
            <a:r>
              <a:rPr kumimoji="0" lang="sv-SE" i="0" u="none" strike="noStrike" cap="none" normalizeH="0" baseline="0" dirty="0">
                <a:ln>
                  <a:noFill/>
                </a:ln>
                <a:effectLst/>
                <a:latin typeface="DM Sans"/>
              </a:rPr>
              <a:t> Definition i enlighet med digitaliseringsportföljen (</a:t>
            </a:r>
            <a:r>
              <a:rPr kumimoji="0" lang="sv-SE" i="0" u="none" strike="noStrike" cap="none" normalizeH="0" baseline="0" dirty="0">
                <a:ln>
                  <a:noFill/>
                </a:ln>
                <a:effectLst/>
                <a:latin typeface="DM Sans"/>
                <a:hlinkClick r:id="rId3"/>
              </a:rPr>
              <a:t>https://medarbetare.ki.se/digitaliseringsportfoljen</a:t>
            </a:r>
            <a:r>
              <a:rPr kumimoji="0" lang="sv-SE" i="0" u="none" strike="noStrike" cap="none" normalizeH="0" baseline="0" dirty="0">
                <a:ln>
                  <a:noFill/>
                </a:ln>
                <a:effectLst/>
                <a:latin typeface="DM Sans"/>
              </a:rPr>
              <a:t>).</a:t>
            </a:r>
            <a:endParaRPr lang="sv-SE" i="0" u="none" strike="noStrike" cap="none" normalizeH="0" baseline="0" dirty="0">
              <a:ln>
                <a:noFill/>
              </a:ln>
              <a:effectLst/>
              <a:latin typeface="DM Sans"/>
            </a:endParaRPr>
          </a:p>
        </p:txBody>
      </p:sp>
      <p:sp>
        <p:nvSpPr>
          <p:cNvPr id="4" name="Platshållare för bildnummer 3">
            <a:extLst>
              <a:ext uri="{FF2B5EF4-FFF2-40B4-BE49-F238E27FC236}">
                <a16:creationId xmlns:a16="http://schemas.microsoft.com/office/drawing/2014/main" id="{9DDED369-D7AB-7CEA-5C42-7DE705E957FF}"/>
              </a:ext>
            </a:extLst>
          </p:cNvPr>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89231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250904" cy="4114800"/>
          </a:xfrm>
        </p:spPr>
        <p:txBody>
          <a:bodyPr/>
          <a:lstStyle/>
          <a:p>
            <a:pPr>
              <a:spcBef>
                <a:spcPts val="600"/>
              </a:spcBef>
              <a:defRPr/>
            </a:pPr>
            <a:r>
              <a:rPr lang="sv-SE" sz="1400" b="1" kern="0">
                <a:latin typeface="DM Sans" pitchFamily="2" charset="0"/>
              </a:rPr>
              <a:t>Instruktion för Fakultetsnämnden</a:t>
            </a:r>
          </a:p>
          <a:p>
            <a:pPr marL="0" marR="0" lvl="0" indent="0" algn="l" defTabSz="914400" rtl="0" eaLnBrk="1" fontAlgn="base" latinLnBrk="0" hangingPunct="1">
              <a:lnSpc>
                <a:spcPct val="100000"/>
              </a:lnSpc>
              <a:spcBef>
                <a:spcPts val="800"/>
              </a:spcBef>
              <a:spcAft>
                <a:spcPct val="0"/>
              </a:spcAft>
              <a:buClrTx/>
              <a:buSzTx/>
              <a:buFontTx/>
              <a:buNone/>
              <a:tabLst/>
              <a:defRPr/>
            </a:pPr>
            <a:r>
              <a:rPr lang="sv-SE" b="1" kern="0">
                <a:latin typeface="DM Sans" pitchFamily="2" charset="0"/>
              </a:rPr>
              <a:t>Uppdrag och ansvar</a:t>
            </a:r>
          </a:p>
          <a:p>
            <a:pPr marL="0" marR="0" lvl="0" indent="0" algn="l" defTabSz="914400" rtl="0" eaLnBrk="1" fontAlgn="base" latinLnBrk="0" hangingPunct="1">
              <a:lnSpc>
                <a:spcPct val="100000"/>
              </a:lnSpc>
              <a:spcBef>
                <a:spcPts val="200"/>
              </a:spcBef>
              <a:spcAft>
                <a:spcPct val="0"/>
              </a:spcAft>
              <a:buClrTx/>
              <a:buSzTx/>
              <a:buFontTx/>
              <a:buNone/>
              <a:tabLst/>
              <a:defRPr/>
            </a:pPr>
            <a:r>
              <a:rPr lang="sv-SE" b="0" i="0">
                <a:effectLst/>
              </a:rPr>
              <a:t>Fakultetsnämndens uppdrag är… k</a:t>
            </a:r>
            <a:r>
              <a:rPr lang="sv-SE"/>
              <a:t>o</a:t>
            </a:r>
            <a:r>
              <a:rPr lang="sv-SE" b="0" i="0">
                <a:effectLst/>
              </a:rPr>
              <a:t>rt beskrivning i text eller punktform</a:t>
            </a:r>
            <a:r>
              <a:rPr lang="sv-SE"/>
              <a:t>.</a:t>
            </a:r>
            <a:endParaRPr lang="sv-SE" b="1" kern="0"/>
          </a:p>
          <a:p>
            <a:pPr marL="0" indent="0">
              <a:spcBef>
                <a:spcPts val="600"/>
              </a:spcBef>
              <a:buFont typeface="Arial" panose="020B0604020202020204" pitchFamily="34" charset="0"/>
              <a:buNone/>
            </a:pPr>
            <a:r>
              <a:rPr lang="sv-SE" b="1" kern="0">
                <a:latin typeface="DM Sans" pitchFamily="2" charset="0"/>
              </a:rPr>
              <a:t>Fokusområden</a:t>
            </a:r>
          </a:p>
          <a:p>
            <a:pPr marL="176400" indent="-176400">
              <a:spcBef>
                <a:spcPts val="240"/>
              </a:spcBef>
              <a:buFont typeface="Arial" panose="020B0604020202020204" pitchFamily="34" charset="0"/>
              <a:buChar char="•"/>
            </a:pPr>
            <a:r>
              <a:rPr lang="sv-SE" kern="0">
                <a:latin typeface="DM Sans" pitchFamily="2" charset="0"/>
              </a:rPr>
              <a:t>Ett centralt område för avdelningens arbete det kommande året där avdelningen avser att lägga betydande resurser och arbete. Det kan handla om projekt, tjänster, mål eller processer som är kritiska för arbetet framöver. Fokusområdet bör vara tillräckligt specifikt för att skapa en tydlig prioritering och riktning men samtidigt tillräckligt flexibelt för att skapa möjlighet för anpassning och justeringar.</a:t>
            </a:r>
          </a:p>
          <a:p>
            <a:pPr>
              <a:spcBef>
                <a:spcPts val="600"/>
              </a:spcBef>
            </a:pPr>
            <a:r>
              <a:rPr lang="sv-SE" b="1"/>
              <a:t>Kritiska framgångsfaktorer</a:t>
            </a:r>
            <a:endParaRPr lang="sv-SE">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Vilka faktorer krävs för att fullgöra uppdragen och genomföra aktiviteterna? Kopplar an till identifierade risker.</a:t>
            </a:r>
          </a:p>
          <a:p>
            <a:pPr marL="0" indent="0">
              <a:spcBef>
                <a:spcPts val="240"/>
              </a:spcBef>
              <a:buFont typeface="Arial" panose="020B0604020202020204" pitchFamily="34" charset="0"/>
              <a:buNone/>
            </a:pPr>
            <a:endParaRPr lang="sv-SE" kern="0">
              <a:solidFill>
                <a:srgbClr val="000000"/>
              </a:solidFill>
              <a:latin typeface="DM Sans" pitchFamily="2" charset="0"/>
            </a:endParaRPr>
          </a:p>
          <a:p>
            <a:pPr marL="0" indent="0">
              <a:spcBef>
                <a:spcPts val="240"/>
              </a:spcBef>
              <a:buFont typeface="Arial" panose="020B0604020202020204" pitchFamily="34" charset="0"/>
              <a:buNone/>
            </a:pPr>
            <a:r>
              <a:rPr lang="sv-SE" kern="0">
                <a:solidFill>
                  <a:srgbClr val="000000"/>
                </a:solidFill>
                <a:latin typeface="DM Sans" pitchFamily="2" charset="0"/>
              </a:rPr>
              <a:t>Uppdatera även informationen i högerspalten.</a:t>
            </a:r>
            <a:endParaRPr lang="sv-SE">
              <a:solidFill>
                <a:srgbClr val="000000"/>
              </a:solidFill>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816686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1253970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a:lnSpc>
                <a:spcPct val="115000"/>
              </a:lnSpc>
              <a:spcAft>
                <a:spcPts val="1000"/>
              </a:spcAft>
              <a:buNone/>
            </a:pPr>
            <a:endParaRPr lang="sv-SE" sz="10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1144699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1653322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873946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spTree>
    <p:extLst>
      <p:ext uri="{BB962C8B-B14F-4D97-AF65-F5344CB8AC3E}">
        <p14:creationId xmlns:p14="http://schemas.microsoft.com/office/powerpoint/2010/main" val="2043686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VP mall institution">
    <p:spTree>
      <p:nvGrpSpPr>
        <p:cNvPr id="1" name=""/>
        <p:cNvGrpSpPr/>
        <p:nvPr/>
      </p:nvGrpSpPr>
      <p:grpSpPr>
        <a:xfrm>
          <a:off x="0" y="0"/>
          <a:ext cx="0" cy="0"/>
          <a:chOff x="0" y="0"/>
          <a:chExt cx="0" cy="0"/>
        </a:xfrm>
      </p:grpSpPr>
      <p:sp>
        <p:nvSpPr>
          <p:cNvPr id="5" name="Rektangel: rundade hörn 4">
            <a:extLst>
              <a:ext uri="{FF2B5EF4-FFF2-40B4-BE49-F238E27FC236}">
                <a16:creationId xmlns:a16="http://schemas.microsoft.com/office/drawing/2014/main" id="{49F4B4C5-8D16-5ABD-158B-D155F5542D6D}"/>
              </a:ext>
              <a:ext uri="{C183D7F6-B498-43B3-948B-1728B52AA6E4}">
                <adec:decorative xmlns:adec="http://schemas.microsoft.com/office/drawing/2017/decorative" val="1"/>
              </a:ext>
            </a:extLst>
          </p:cNvPr>
          <p:cNvSpPr/>
          <p:nvPr userDrawn="1"/>
        </p:nvSpPr>
        <p:spPr bwMode="auto">
          <a:xfrm>
            <a:off x="6732239" y="0"/>
            <a:ext cx="2411760" cy="5143500"/>
          </a:xfrm>
          <a:prstGeom prst="roundRect">
            <a:avLst>
              <a:gd name="adj" fmla="val 0"/>
            </a:avLst>
          </a:prstGeom>
          <a:solidFill>
            <a:schemeClr val="accent1"/>
          </a:solidFill>
          <a:ln w="6350" cap="flat" cmpd="sng" algn="ctr">
            <a:noFill/>
            <a:prstDash val="solid"/>
            <a:round/>
            <a:headEnd type="none" w="med" len="med"/>
            <a:tailEnd type="none" w="med" len="med"/>
          </a:ln>
          <a:effectLst/>
        </p:spPr>
        <p:txBody>
          <a:bodyPr vert="horz" wrap="square" lIns="144000" tIns="144000" rIns="108000" bIns="108000" numCol="1" rtlCol="0" anchor="t" anchorCtr="0" compatLnSpc="1">
            <a:prstTxWarp prst="textNoShape">
              <a:avLst/>
            </a:prstTxWarp>
          </a:bodyPr>
          <a:lstStyle/>
          <a:p>
            <a:pPr marL="0" marR="0" indent="0" algn="l" defTabSz="914400" rtl="0" eaLnBrk="0" fontAlgn="base" latinLnBrk="0" hangingPunct="0">
              <a:lnSpc>
                <a:spcPct val="100000"/>
              </a:lnSpc>
              <a:spcBef>
                <a:spcPts val="600"/>
              </a:spcBef>
              <a:spcAft>
                <a:spcPct val="0"/>
              </a:spcAft>
              <a:buClrTx/>
              <a:buSzTx/>
              <a:buFontTx/>
              <a:buNone/>
              <a:tabLst/>
            </a:pPr>
            <a:endParaRPr kumimoji="0" lang="sv-SE" sz="1000" i="0" u="none" strike="noStrike" cap="none" normalizeH="0" baseline="0">
              <a:ln>
                <a:noFill/>
              </a:ln>
              <a:solidFill>
                <a:schemeClr val="bg1"/>
              </a:solidFill>
              <a:effectLst/>
              <a:latin typeface="+mn-lt"/>
            </a:endParaRPr>
          </a:p>
        </p:txBody>
      </p:sp>
      <p:sp>
        <p:nvSpPr>
          <p:cNvPr id="9" name="Rectangle 2"/>
          <p:cNvSpPr>
            <a:spLocks noGrp="1" noChangeArrowheads="1"/>
          </p:cNvSpPr>
          <p:nvPr>
            <p:ph type="title" hasCustomPrompt="1"/>
          </p:nvPr>
        </p:nvSpPr>
        <p:spPr bwMode="auto">
          <a:xfrm>
            <a:off x="255971" y="339503"/>
            <a:ext cx="6196132" cy="532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ts val="2200"/>
              </a:lnSpc>
              <a:defRPr sz="2000" baseline="0"/>
            </a:lvl1pPr>
          </a:lstStyle>
          <a:p>
            <a:pPr lvl="0"/>
            <a:r>
              <a:rPr lang="sv-SE"/>
              <a:t>Institutionens namn (ej förkortning)</a:t>
            </a:r>
          </a:p>
        </p:txBody>
      </p:sp>
      <p:sp>
        <p:nvSpPr>
          <p:cNvPr id="8" name="Rectangle 3">
            <a:extLst>
              <a:ext uri="{FF2B5EF4-FFF2-40B4-BE49-F238E27FC236}">
                <a16:creationId xmlns:a16="http://schemas.microsoft.com/office/drawing/2014/main" id="{83E6A956-FC45-AD4B-07DE-BB1F7BDF2E29}"/>
              </a:ext>
            </a:extLst>
          </p:cNvPr>
          <p:cNvSpPr>
            <a:spLocks noGrp="1" noChangeArrowheads="1"/>
          </p:cNvSpPr>
          <p:nvPr>
            <p:ph idx="1"/>
          </p:nvPr>
        </p:nvSpPr>
        <p:spPr bwMode="auto">
          <a:xfrm>
            <a:off x="256775" y="872146"/>
            <a:ext cx="6195328" cy="369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FontTx/>
              <a:buNone/>
              <a:defRPr sz="1200" b="0">
                <a:solidFill>
                  <a:schemeClr val="tx1"/>
                </a:solidFill>
              </a:defRPr>
            </a:lvl1pPr>
            <a:lvl2pPr>
              <a:defRPr sz="1000">
                <a:solidFill>
                  <a:schemeClr val="tx1"/>
                </a:solidFill>
              </a:defRPr>
            </a:lvl2pPr>
            <a:lvl3pPr>
              <a:defRPr sz="900">
                <a:solidFill>
                  <a:schemeClr val="tx1"/>
                </a:solidFill>
              </a:defRPr>
            </a:lvl3pPr>
            <a:lvl4pPr>
              <a:defRPr sz="800">
                <a:solidFill>
                  <a:schemeClr val="tx1"/>
                </a:solidFill>
              </a:defRPr>
            </a:lvl4pPr>
          </a:lstStyle>
          <a:p>
            <a:pPr lvl="0"/>
            <a:r>
              <a:rPr lang="sv-SE"/>
              <a:t>Klicka här för att ändra format på bakgrundstexten</a:t>
            </a:r>
          </a:p>
          <a:p>
            <a:pPr lvl="1"/>
            <a:r>
              <a:rPr lang="sv-SE"/>
              <a:t>Nivå två</a:t>
            </a:r>
          </a:p>
        </p:txBody>
      </p:sp>
      <p:sp>
        <p:nvSpPr>
          <p:cNvPr id="12" name="Rectangle 3">
            <a:extLst>
              <a:ext uri="{FF2B5EF4-FFF2-40B4-BE49-F238E27FC236}">
                <a16:creationId xmlns:a16="http://schemas.microsoft.com/office/drawing/2014/main" id="{29FC3E53-D29E-99B9-EC44-F85B3B3B05C7}"/>
              </a:ext>
              <a:ext uri="{C183D7F6-B498-43B3-948B-1728B52AA6E4}">
                <adec:decorative xmlns:adec="http://schemas.microsoft.com/office/drawing/2017/decorative" val="0"/>
              </a:ext>
            </a:extLst>
          </p:cNvPr>
          <p:cNvSpPr>
            <a:spLocks noGrp="1" noChangeArrowheads="1"/>
          </p:cNvSpPr>
          <p:nvPr>
            <p:ph idx="13"/>
          </p:nvPr>
        </p:nvSpPr>
        <p:spPr bwMode="auto">
          <a:xfrm>
            <a:off x="6828166" y="183819"/>
            <a:ext cx="2092031" cy="438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buFontTx/>
              <a:buNone/>
              <a:defRPr sz="1000" b="0">
                <a:solidFill>
                  <a:schemeClr val="bg1"/>
                </a:solidFill>
              </a:defRPr>
            </a:lvl1pPr>
            <a:lvl2pPr>
              <a:buClrTx/>
              <a:defRPr sz="1000">
                <a:solidFill>
                  <a:schemeClr val="bg1"/>
                </a:solidFill>
              </a:defRPr>
            </a:lvl2pPr>
            <a:lvl3pPr>
              <a:buClrTx/>
              <a:defRPr sz="900">
                <a:solidFill>
                  <a:schemeClr val="bg1"/>
                </a:solidFill>
              </a:defRPr>
            </a:lvl3pPr>
            <a:lvl4pPr>
              <a:buClrTx/>
              <a:defRPr sz="800">
                <a:solidFill>
                  <a:schemeClr val="bg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443809"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
        <p:nvSpPr>
          <p:cNvPr id="4" name="Platshållare för datum 3"/>
          <p:cNvSpPr>
            <a:spLocks noGrp="1"/>
          </p:cNvSpPr>
          <p:nvPr>
            <p:ph type="dt" sz="half" idx="10"/>
          </p:nvPr>
        </p:nvSpPr>
        <p:spPr>
          <a:xfrm>
            <a:off x="6686819" y="4788233"/>
            <a:ext cx="2296907" cy="171450"/>
          </a:xfrm>
        </p:spPr>
        <p:txBody>
          <a:bodyPr/>
          <a:lstStyle>
            <a:lvl1pPr>
              <a:defRPr>
                <a:solidFill>
                  <a:schemeClr val="bg1"/>
                </a:solidFill>
              </a:defRPr>
            </a:lvl1pPr>
          </a:lstStyle>
          <a:p>
            <a:r>
              <a:rPr lang="sv-SE"/>
              <a:t>Verksamhetsplan 2026</a:t>
            </a:r>
          </a:p>
        </p:txBody>
      </p:sp>
    </p:spTree>
    <p:extLst>
      <p:ext uri="{BB962C8B-B14F-4D97-AF65-F5344CB8AC3E}">
        <p14:creationId xmlns:p14="http://schemas.microsoft.com/office/powerpoint/2010/main" val="312835199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P mall GVS-avdelning">
    <p:spTree>
      <p:nvGrpSpPr>
        <p:cNvPr id="1" name=""/>
        <p:cNvGrpSpPr/>
        <p:nvPr/>
      </p:nvGrpSpPr>
      <p:grpSpPr>
        <a:xfrm>
          <a:off x="0" y="0"/>
          <a:ext cx="0" cy="0"/>
          <a:chOff x="0" y="0"/>
          <a:chExt cx="0" cy="0"/>
        </a:xfrm>
      </p:grpSpPr>
      <p:sp>
        <p:nvSpPr>
          <p:cNvPr id="5" name="Rektangel: rundade hörn 4">
            <a:extLst>
              <a:ext uri="{FF2B5EF4-FFF2-40B4-BE49-F238E27FC236}">
                <a16:creationId xmlns:a16="http://schemas.microsoft.com/office/drawing/2014/main" id="{49F4B4C5-8D16-5ABD-158B-D155F5542D6D}"/>
              </a:ext>
              <a:ext uri="{C183D7F6-B498-43B3-948B-1728B52AA6E4}">
                <adec:decorative xmlns:adec="http://schemas.microsoft.com/office/drawing/2017/decorative" val="1"/>
              </a:ext>
            </a:extLst>
          </p:cNvPr>
          <p:cNvSpPr/>
          <p:nvPr userDrawn="1"/>
        </p:nvSpPr>
        <p:spPr bwMode="auto">
          <a:xfrm>
            <a:off x="6732239" y="0"/>
            <a:ext cx="2411760" cy="5143500"/>
          </a:xfrm>
          <a:prstGeom prst="roundRect">
            <a:avLst>
              <a:gd name="adj" fmla="val 0"/>
            </a:avLst>
          </a:prstGeom>
          <a:solidFill>
            <a:schemeClr val="accent1"/>
          </a:solidFill>
          <a:ln w="6350" cap="flat" cmpd="sng" algn="ctr">
            <a:noFill/>
            <a:prstDash val="solid"/>
            <a:round/>
            <a:headEnd type="none" w="med" len="med"/>
            <a:tailEnd type="none" w="med" len="med"/>
          </a:ln>
          <a:effectLst/>
        </p:spPr>
        <p:txBody>
          <a:bodyPr vert="horz" wrap="square" lIns="144000" tIns="144000" rIns="108000" bIns="108000" numCol="1" rtlCol="0" anchor="t" anchorCtr="0" compatLnSpc="1">
            <a:prstTxWarp prst="textNoShape">
              <a:avLst/>
            </a:prstTxWarp>
          </a:bodyPr>
          <a:lstStyle/>
          <a:p>
            <a:pPr marL="0" marR="0" indent="0" algn="l" defTabSz="914400" rtl="0" eaLnBrk="0" fontAlgn="base" latinLnBrk="0" hangingPunct="0">
              <a:lnSpc>
                <a:spcPct val="100000"/>
              </a:lnSpc>
              <a:spcBef>
                <a:spcPts val="600"/>
              </a:spcBef>
              <a:spcAft>
                <a:spcPct val="0"/>
              </a:spcAft>
              <a:buClrTx/>
              <a:buSzTx/>
              <a:buFontTx/>
              <a:buNone/>
              <a:tabLst/>
            </a:pPr>
            <a:endParaRPr kumimoji="0" lang="sv-SE" sz="1000" i="0" u="none" strike="noStrike" cap="none" normalizeH="0" baseline="0">
              <a:ln>
                <a:noFill/>
              </a:ln>
              <a:solidFill>
                <a:schemeClr val="bg1"/>
              </a:solidFill>
              <a:effectLst/>
              <a:latin typeface="+mn-lt"/>
            </a:endParaRPr>
          </a:p>
        </p:txBody>
      </p:sp>
      <p:sp>
        <p:nvSpPr>
          <p:cNvPr id="9" name="Rectangle 2"/>
          <p:cNvSpPr>
            <a:spLocks noGrp="1" noChangeArrowheads="1"/>
          </p:cNvSpPr>
          <p:nvPr>
            <p:ph type="title" hasCustomPrompt="1"/>
          </p:nvPr>
        </p:nvSpPr>
        <p:spPr bwMode="auto">
          <a:xfrm>
            <a:off x="255971" y="339503"/>
            <a:ext cx="6196132" cy="532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ts val="2200"/>
              </a:lnSpc>
              <a:defRPr sz="2000" baseline="0"/>
            </a:lvl1pPr>
          </a:lstStyle>
          <a:p>
            <a:pPr lvl="0"/>
            <a:r>
              <a:rPr lang="sv-SE"/>
              <a:t>Avdelningens namn (ej förkortning)</a:t>
            </a:r>
          </a:p>
        </p:txBody>
      </p:sp>
      <p:sp>
        <p:nvSpPr>
          <p:cNvPr id="8" name="Rectangle 3">
            <a:extLst>
              <a:ext uri="{FF2B5EF4-FFF2-40B4-BE49-F238E27FC236}">
                <a16:creationId xmlns:a16="http://schemas.microsoft.com/office/drawing/2014/main" id="{83E6A956-FC45-AD4B-07DE-BB1F7BDF2E29}"/>
              </a:ext>
            </a:extLst>
          </p:cNvPr>
          <p:cNvSpPr>
            <a:spLocks noGrp="1" noChangeArrowheads="1"/>
          </p:cNvSpPr>
          <p:nvPr>
            <p:ph idx="1"/>
          </p:nvPr>
        </p:nvSpPr>
        <p:spPr bwMode="auto">
          <a:xfrm>
            <a:off x="256775" y="872146"/>
            <a:ext cx="6195328" cy="369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FontTx/>
              <a:buNone/>
              <a:defRPr sz="1200" b="0">
                <a:solidFill>
                  <a:schemeClr val="tx1"/>
                </a:solidFill>
              </a:defRPr>
            </a:lvl1pPr>
            <a:lvl2pPr>
              <a:defRPr sz="1000">
                <a:solidFill>
                  <a:schemeClr val="tx1"/>
                </a:solidFill>
              </a:defRPr>
            </a:lvl2pPr>
            <a:lvl3pPr>
              <a:defRPr sz="900">
                <a:solidFill>
                  <a:schemeClr val="tx1"/>
                </a:solidFill>
              </a:defRPr>
            </a:lvl3pPr>
            <a:lvl4pPr>
              <a:defRPr sz="800">
                <a:solidFill>
                  <a:schemeClr val="tx1"/>
                </a:solidFill>
              </a:defRPr>
            </a:lvl4pPr>
          </a:lstStyle>
          <a:p>
            <a:pPr lvl="0"/>
            <a:r>
              <a:rPr lang="sv-SE"/>
              <a:t>Klicka här för att ändra format på bakgrundstexten</a:t>
            </a:r>
          </a:p>
          <a:p>
            <a:pPr lvl="1"/>
            <a:r>
              <a:rPr lang="sv-SE"/>
              <a:t>Nivå två</a:t>
            </a:r>
          </a:p>
        </p:txBody>
      </p:sp>
      <p:sp>
        <p:nvSpPr>
          <p:cNvPr id="12" name="Rectangle 3">
            <a:extLst>
              <a:ext uri="{FF2B5EF4-FFF2-40B4-BE49-F238E27FC236}">
                <a16:creationId xmlns:a16="http://schemas.microsoft.com/office/drawing/2014/main" id="{29FC3E53-D29E-99B9-EC44-F85B3B3B05C7}"/>
              </a:ext>
              <a:ext uri="{C183D7F6-B498-43B3-948B-1728B52AA6E4}">
                <adec:decorative xmlns:adec="http://schemas.microsoft.com/office/drawing/2017/decorative" val="0"/>
              </a:ext>
            </a:extLst>
          </p:cNvPr>
          <p:cNvSpPr>
            <a:spLocks noGrp="1" noChangeArrowheads="1"/>
          </p:cNvSpPr>
          <p:nvPr>
            <p:ph idx="13"/>
          </p:nvPr>
        </p:nvSpPr>
        <p:spPr bwMode="auto">
          <a:xfrm>
            <a:off x="6828166" y="183819"/>
            <a:ext cx="2092031" cy="438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buFontTx/>
              <a:buNone/>
              <a:defRPr sz="1000" b="0">
                <a:solidFill>
                  <a:schemeClr val="bg1"/>
                </a:solidFill>
              </a:defRPr>
            </a:lvl1pPr>
            <a:lvl2pPr>
              <a:buClrTx/>
              <a:defRPr sz="1000">
                <a:solidFill>
                  <a:schemeClr val="bg1"/>
                </a:solidFill>
              </a:defRPr>
            </a:lvl2pPr>
            <a:lvl3pPr>
              <a:buClrTx/>
              <a:defRPr sz="900">
                <a:solidFill>
                  <a:schemeClr val="bg1"/>
                </a:solidFill>
              </a:defRPr>
            </a:lvl3pPr>
            <a:lvl4pPr>
              <a:buClrTx/>
              <a:defRPr sz="800">
                <a:solidFill>
                  <a:schemeClr val="bg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443809"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
        <p:nvSpPr>
          <p:cNvPr id="4" name="Platshållare för datum 3"/>
          <p:cNvSpPr>
            <a:spLocks noGrp="1"/>
          </p:cNvSpPr>
          <p:nvPr>
            <p:ph type="dt" sz="half" idx="10"/>
          </p:nvPr>
        </p:nvSpPr>
        <p:spPr>
          <a:xfrm>
            <a:off x="6686819" y="4788233"/>
            <a:ext cx="2296907" cy="171450"/>
          </a:xfrm>
        </p:spPr>
        <p:txBody>
          <a:bodyPr/>
          <a:lstStyle>
            <a:lvl1pPr>
              <a:defRPr>
                <a:solidFill>
                  <a:schemeClr val="bg1"/>
                </a:solidFill>
              </a:defRPr>
            </a:lvl1pPr>
          </a:lstStyle>
          <a:p>
            <a:r>
              <a:rPr lang="sv-SE"/>
              <a:t>Verksamhetsplan 2026</a:t>
            </a:r>
          </a:p>
        </p:txBody>
      </p:sp>
    </p:spTree>
    <p:extLst>
      <p:ext uri="{BB962C8B-B14F-4D97-AF65-F5344CB8AC3E}">
        <p14:creationId xmlns:p14="http://schemas.microsoft.com/office/powerpoint/2010/main" val="149943036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p>
        </p:txBody>
      </p:sp>
      <p:sp>
        <p:nvSpPr>
          <p:cNvPr id="2" name="Platshållare för datum 3">
            <a:extLst>
              <a:ext uri="{FF2B5EF4-FFF2-40B4-BE49-F238E27FC236}">
                <a16:creationId xmlns:a16="http://schemas.microsoft.com/office/drawing/2014/main" id="{F448F18E-72E2-391B-2BBC-CE5C1B8B4D2B}"/>
              </a:ext>
            </a:extLst>
          </p:cNvPr>
          <p:cNvSpPr>
            <a:spLocks noGrp="1"/>
          </p:cNvSpPr>
          <p:nvPr>
            <p:ph type="dt" sz="half" idx="10"/>
          </p:nvPr>
        </p:nvSpPr>
        <p:spPr>
          <a:xfrm>
            <a:off x="6623447" y="5350510"/>
            <a:ext cx="1905000" cy="171450"/>
          </a:xfrm>
        </p:spPr>
        <p:txBody>
          <a:bodyPr/>
          <a:lstStyle>
            <a:lvl1pPr>
              <a:defRPr/>
            </a:lvl1pPr>
          </a:lstStyle>
          <a:p>
            <a:fld id="{842A2CD5-DA8C-4B9D-8315-B34160A16C25}" type="datetime4">
              <a:rPr lang="sv-SE" smtClean="0"/>
              <a:t>10 november 2025</a:t>
            </a:fld>
            <a:endParaRPr lang="sv-SE"/>
          </a:p>
        </p:txBody>
      </p:sp>
      <p:sp>
        <p:nvSpPr>
          <p:cNvPr id="3" name="Platshållare för bildnummer 5">
            <a:extLst>
              <a:ext uri="{FF2B5EF4-FFF2-40B4-BE49-F238E27FC236}">
                <a16:creationId xmlns:a16="http://schemas.microsoft.com/office/drawing/2014/main" id="{43669FA8-F875-EFA7-FE7C-4B7A755AF048}"/>
              </a:ext>
            </a:extLst>
          </p:cNvPr>
          <p:cNvSpPr>
            <a:spLocks noGrp="1"/>
          </p:cNvSpPr>
          <p:nvPr>
            <p:ph type="sldNum" sz="quarter" idx="12"/>
          </p:nvPr>
        </p:nvSpPr>
        <p:spPr>
          <a:xfrm>
            <a:off x="8299847" y="5350510"/>
            <a:ext cx="685800" cy="171450"/>
          </a:xfrm>
        </p:spPr>
        <p:txBody>
          <a:bodyPr/>
          <a:lstStyle>
            <a:lvl1pPr>
              <a:defRPr/>
            </a:lvl1pPr>
          </a:lstStyle>
          <a:p>
            <a:fld id="{15859C56-CB7E-413F-8971-4226A1EF6823}" type="slidenum">
              <a:rPr lang="sv-SE"/>
              <a:pPr/>
              <a:t>‹#›</a:t>
            </a:fld>
            <a:endParaRPr lang="sv-SE"/>
          </a:p>
        </p:txBody>
      </p:sp>
      <p:sp>
        <p:nvSpPr>
          <p:cNvPr id="4" name="Platshållare för sidfot 2">
            <a:extLst>
              <a:ext uri="{FF2B5EF4-FFF2-40B4-BE49-F238E27FC236}">
                <a16:creationId xmlns:a16="http://schemas.microsoft.com/office/drawing/2014/main" id="{77E525B5-A43A-9328-3BCE-50CAE2423DB8}"/>
              </a:ext>
            </a:extLst>
          </p:cNvPr>
          <p:cNvSpPr>
            <a:spLocks noGrp="1"/>
          </p:cNvSpPr>
          <p:nvPr>
            <p:ph type="ftr" sz="quarter" idx="3"/>
          </p:nvPr>
        </p:nvSpPr>
        <p:spPr>
          <a:xfrm>
            <a:off x="255983" y="5352628"/>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Tree>
    <p:extLst>
      <p:ext uri="{BB962C8B-B14F-4D97-AF65-F5344CB8AC3E}">
        <p14:creationId xmlns:p14="http://schemas.microsoft.com/office/powerpoint/2010/main" val="163379251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842A2CD5-DA8C-4B9D-8315-B34160A16C25}" type="datetime4">
              <a:rPr lang="sv-SE" smtClean="0"/>
              <a:t>10 november 2025</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3" name="Platshållare för sidfot 2">
            <a:extLst>
              <a:ext uri="{FF2B5EF4-FFF2-40B4-BE49-F238E27FC236}">
                <a16:creationId xmlns:a16="http://schemas.microsoft.com/office/drawing/2014/main" id="{CC0052E4-0E9E-8325-19CB-BBCC5D2E0722}"/>
              </a:ext>
            </a:extLst>
          </p:cNvPr>
          <p:cNvSpPr>
            <a:spLocks noGrp="1"/>
          </p:cNvSpPr>
          <p:nvPr>
            <p:ph type="ftr" sz="quarter" idx="3"/>
          </p:nvPr>
        </p:nvSpPr>
        <p:spPr>
          <a:xfrm>
            <a:off x="255983" y="4790351"/>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Tree>
    <p:extLst>
      <p:ext uri="{BB962C8B-B14F-4D97-AF65-F5344CB8AC3E}">
        <p14:creationId xmlns:p14="http://schemas.microsoft.com/office/powerpoint/2010/main" val="351263294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1800"/>
            </a:lvl1pPr>
            <a:lvl2pPr>
              <a:defRPr sz="1600"/>
            </a:lvl2pPr>
            <a:lvl3pPr>
              <a:defRPr sz="1400"/>
            </a:lvl3pPr>
            <a:lvl4pPr>
              <a:defRPr sz="12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5" name="Platshållare för datum 4"/>
          <p:cNvSpPr>
            <a:spLocks noGrp="1"/>
          </p:cNvSpPr>
          <p:nvPr>
            <p:ph type="dt" sz="half" idx="10"/>
          </p:nvPr>
        </p:nvSpPr>
        <p:spPr/>
        <p:txBody>
          <a:bodyPr/>
          <a:lstStyle>
            <a:lvl1pPr>
              <a:defRPr/>
            </a:lvl1pPr>
          </a:lstStyle>
          <a:p>
            <a:fld id="{2BB84996-FDAD-4A7F-89D4-758A2E9C5C80}" type="datetime4">
              <a:rPr lang="sv-SE" smtClean="0"/>
              <a:t>10 november 2025</a:t>
            </a:fld>
            <a:endParaRPr lang="sv-SE"/>
          </a:p>
        </p:txBody>
      </p:sp>
      <p:sp>
        <p:nvSpPr>
          <p:cNvPr id="7" name="Platshållare för bildnummer 6"/>
          <p:cNvSpPr>
            <a:spLocks noGrp="1"/>
          </p:cNvSpPr>
          <p:nvPr>
            <p:ph type="sldNum" sz="quarter" idx="12"/>
          </p:nvPr>
        </p:nvSpPr>
        <p:spPr/>
        <p:txBody>
          <a:bodyPr/>
          <a:lstStyle>
            <a:lvl1pPr>
              <a:defRPr/>
            </a:lvl1pPr>
          </a:lstStyle>
          <a:p>
            <a:fld id="{719C98C6-00F0-4387-A9BA-FB521E0564CA}" type="slidenum">
              <a:rPr lang="sv-SE"/>
              <a:pPr/>
              <a:t>‹#›</a:t>
            </a:fld>
            <a:endParaRPr lang="sv-SE"/>
          </a:p>
        </p:txBody>
      </p:sp>
      <p:sp>
        <p:nvSpPr>
          <p:cNvPr id="3" name="Platshållare för sidfot 2">
            <a:extLst>
              <a:ext uri="{FF2B5EF4-FFF2-40B4-BE49-F238E27FC236}">
                <a16:creationId xmlns:a16="http://schemas.microsoft.com/office/drawing/2014/main" id="{79FC8EC8-4D47-54A6-CB4F-7C72516F63F5}"/>
              </a:ext>
            </a:extLst>
          </p:cNvPr>
          <p:cNvSpPr>
            <a:spLocks noGrp="1"/>
          </p:cNvSpPr>
          <p:nvPr>
            <p:ph type="ftr" sz="quarter" idx="3"/>
          </p:nvPr>
        </p:nvSpPr>
        <p:spPr>
          <a:xfrm>
            <a:off x="255983" y="4790351"/>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Tree>
    <p:extLst>
      <p:ext uri="{BB962C8B-B14F-4D97-AF65-F5344CB8AC3E}">
        <p14:creationId xmlns:p14="http://schemas.microsoft.com/office/powerpoint/2010/main" val="216848587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lbild">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02E2751E-29B4-AE75-0730-6CFFB5936B81}"/>
              </a:ext>
            </a:extLst>
          </p:cNvPr>
          <p:cNvSpPr>
            <a:spLocks noGrp="1"/>
          </p:cNvSpPr>
          <p:nvPr>
            <p:ph sz="quarter" idx="13" hasCustomPrompt="1"/>
          </p:nvPr>
        </p:nvSpPr>
        <p:spPr>
          <a:xfrm>
            <a:off x="0" y="0"/>
            <a:ext cx="9144000" cy="5143500"/>
          </a:xfrm>
        </p:spPr>
        <p:txBody>
          <a:bodyPr/>
          <a:lstStyle>
            <a:lvl1pPr marL="0" indent="0">
              <a:buNone/>
              <a:defRPr sz="1400"/>
            </a:lvl1pPr>
          </a:lstStyle>
          <a:p>
            <a:pPr lvl="0"/>
            <a:r>
              <a:rPr lang="sv-SE"/>
              <a:t>Klicka på första eller andra ikonen i den andra raden av ikoner för att infoga en bild.</a:t>
            </a:r>
          </a:p>
        </p:txBody>
      </p:sp>
      <p:sp>
        <p:nvSpPr>
          <p:cNvPr id="9" name="Platshållare för sidfot 8">
            <a:extLst>
              <a:ext uri="{FF2B5EF4-FFF2-40B4-BE49-F238E27FC236}">
                <a16:creationId xmlns:a16="http://schemas.microsoft.com/office/drawing/2014/main" id="{DD1BCA6E-C8FD-891D-4F83-66CC4277CA70}"/>
              </a:ext>
            </a:extLst>
          </p:cNvPr>
          <p:cNvSpPr>
            <a:spLocks noGrp="1"/>
          </p:cNvSpPr>
          <p:nvPr>
            <p:ph type="ftr" sz="quarter" idx="15"/>
          </p:nvPr>
        </p:nvSpPr>
        <p:spPr>
          <a:xfrm>
            <a:off x="1" y="5424636"/>
            <a:ext cx="107504" cy="171450"/>
          </a:xfrm>
        </p:spPr>
        <p:txBody>
          <a:bodyPr/>
          <a:lstStyle>
            <a:lvl1pPr>
              <a:defRPr sz="100"/>
            </a:lvl1pPr>
          </a:lstStyle>
          <a:p>
            <a:r>
              <a:rPr lang="sv-SE"/>
              <a:t>Karolinska Institutet - ett medicinskt universitet</a:t>
            </a:r>
          </a:p>
        </p:txBody>
      </p:sp>
      <p:sp>
        <p:nvSpPr>
          <p:cNvPr id="8" name="Platshållare för datum 7">
            <a:extLst>
              <a:ext uri="{FF2B5EF4-FFF2-40B4-BE49-F238E27FC236}">
                <a16:creationId xmlns:a16="http://schemas.microsoft.com/office/drawing/2014/main" id="{AA906207-79B5-98E0-34C3-171784B570D0}"/>
              </a:ext>
            </a:extLst>
          </p:cNvPr>
          <p:cNvSpPr>
            <a:spLocks noGrp="1"/>
          </p:cNvSpPr>
          <p:nvPr>
            <p:ph type="dt" sz="half" idx="14"/>
          </p:nvPr>
        </p:nvSpPr>
        <p:spPr>
          <a:xfrm>
            <a:off x="6787581" y="5213161"/>
            <a:ext cx="94998" cy="171450"/>
          </a:xfrm>
        </p:spPr>
        <p:txBody>
          <a:bodyPr/>
          <a:lstStyle>
            <a:lvl1pPr>
              <a:defRPr sz="100"/>
            </a:lvl1pPr>
          </a:lstStyle>
          <a:p>
            <a:fld id="{3D94F107-FCCF-4D7C-8F71-E821E5DA5282}" type="datetime4">
              <a:rPr lang="sv-SE" smtClean="0"/>
              <a:t>10 november 2025</a:t>
            </a:fld>
            <a:endParaRPr lang="sv-SE"/>
          </a:p>
        </p:txBody>
      </p:sp>
      <p:sp>
        <p:nvSpPr>
          <p:cNvPr id="10" name="Platshållare för bildnummer 9">
            <a:extLst>
              <a:ext uri="{FF2B5EF4-FFF2-40B4-BE49-F238E27FC236}">
                <a16:creationId xmlns:a16="http://schemas.microsoft.com/office/drawing/2014/main" id="{5358C040-7B29-520B-66D6-03AF9B5F5472}"/>
              </a:ext>
            </a:extLst>
          </p:cNvPr>
          <p:cNvSpPr>
            <a:spLocks noGrp="1"/>
          </p:cNvSpPr>
          <p:nvPr>
            <p:ph type="sldNum" sz="quarter" idx="16"/>
          </p:nvPr>
        </p:nvSpPr>
        <p:spPr>
          <a:xfrm>
            <a:off x="8463981" y="5213161"/>
            <a:ext cx="45719" cy="171450"/>
          </a:xfrm>
        </p:spPr>
        <p:txBody>
          <a:bodyPr/>
          <a:lstStyle>
            <a:lvl1pPr>
              <a:defRPr sz="100"/>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2120383504"/>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6" name="Platshållare för innehåll 5">
            <a:extLst>
              <a:ext uri="{FF2B5EF4-FFF2-40B4-BE49-F238E27FC236}">
                <a16:creationId xmlns:a16="http://schemas.microsoft.com/office/drawing/2014/main" id="{8E5A0135-F7D5-EC17-C577-4234FB383147}"/>
              </a:ext>
            </a:extLst>
          </p:cNvPr>
          <p:cNvSpPr>
            <a:spLocks noGrp="1"/>
          </p:cNvSpPr>
          <p:nvPr>
            <p:ph sz="quarter" idx="16" hasCustomPrompt="1"/>
          </p:nvPr>
        </p:nvSpPr>
        <p:spPr>
          <a:xfrm>
            <a:off x="4711200" y="1404631"/>
            <a:ext cx="4170040" cy="3188389"/>
          </a:xfrm>
        </p:spPr>
        <p:txBody>
          <a:bodyPr/>
          <a:lstStyle>
            <a:lvl1pPr marL="0" indent="0">
              <a:buNone/>
              <a:defRPr/>
            </a:lvl1pPr>
          </a:lstStyle>
          <a:p>
            <a:pPr lvl="0"/>
            <a:r>
              <a:rPr lang="sv-SE" b="0" i="0" u="none" strike="noStrike" baseline="0">
                <a:solidFill>
                  <a:srgbClr val="000000"/>
                </a:solidFill>
                <a:latin typeface="DM Sans" pitchFamily="2" charset="0"/>
              </a:rPr>
              <a:t>Klicka på första eller andra ikonen i den andra raden av ikoner för att infoga en bild.</a:t>
            </a:r>
            <a:endParaRPr lang="en-GB"/>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2" name="Platshållare för datum 1"/>
          <p:cNvSpPr>
            <a:spLocks noGrp="1"/>
          </p:cNvSpPr>
          <p:nvPr>
            <p:ph type="dt" sz="half" idx="10"/>
          </p:nvPr>
        </p:nvSpPr>
        <p:spPr/>
        <p:txBody>
          <a:bodyPr/>
          <a:lstStyle>
            <a:lvl1pPr>
              <a:defRPr/>
            </a:lvl1pPr>
          </a:lstStyle>
          <a:p>
            <a:fld id="{7DC85695-0C9C-45E7-AAF3-3B0DE890CA1A}" type="datetime4">
              <a:rPr lang="sv-SE" smtClean="0"/>
              <a:t>10 november 2025</a:t>
            </a:fld>
            <a:endParaRPr lang="sv-SE"/>
          </a:p>
        </p:txBody>
      </p:sp>
      <p:sp>
        <p:nvSpPr>
          <p:cNvPr id="5" name="Platshållare för sidfot 2">
            <a:extLst>
              <a:ext uri="{FF2B5EF4-FFF2-40B4-BE49-F238E27FC236}">
                <a16:creationId xmlns:a16="http://schemas.microsoft.com/office/drawing/2014/main" id="{E8517693-CAE0-9BF0-7593-0CB94A2A6676}"/>
              </a:ext>
            </a:extLst>
          </p:cNvPr>
          <p:cNvSpPr>
            <a:spLocks noGrp="1"/>
          </p:cNvSpPr>
          <p:nvPr>
            <p:ph type="ftr" sz="quarter" idx="3"/>
          </p:nvPr>
        </p:nvSpPr>
        <p:spPr>
          <a:xfrm>
            <a:off x="255983" y="4790351"/>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Tree>
    <p:extLst>
      <p:ext uri="{BB962C8B-B14F-4D97-AF65-F5344CB8AC3E}">
        <p14:creationId xmlns:p14="http://schemas.microsoft.com/office/powerpoint/2010/main" val="82723841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p>
        </p:txBody>
      </p:sp>
      <p:sp>
        <p:nvSpPr>
          <p:cNvPr id="8" name="Platshållare för innehåll 7">
            <a:extLst>
              <a:ext uri="{FF2B5EF4-FFF2-40B4-BE49-F238E27FC236}">
                <a16:creationId xmlns:a16="http://schemas.microsoft.com/office/drawing/2014/main" id="{C02F024F-96B7-5411-16AF-D7BE9A4ACEA3}"/>
              </a:ext>
            </a:extLst>
          </p:cNvPr>
          <p:cNvSpPr>
            <a:spLocks noGrp="1"/>
          </p:cNvSpPr>
          <p:nvPr>
            <p:ph sz="quarter" idx="16" hasCustomPrompt="1"/>
          </p:nvPr>
        </p:nvSpPr>
        <p:spPr>
          <a:xfrm>
            <a:off x="255971" y="1401312"/>
            <a:ext cx="4170038" cy="3193712"/>
          </a:xfrm>
        </p:spPr>
        <p:txBody>
          <a:bodyPr/>
          <a:lstStyle>
            <a:lvl1pPr marL="0" indent="0">
              <a:buNone/>
              <a:defRPr sz="1400"/>
            </a:lvl1pPr>
          </a:lstStyle>
          <a:p>
            <a:pPr lvl="0"/>
            <a:r>
              <a:rPr lang="sv-SE"/>
              <a:t>Klicka på första eller andra ikonen i den andra raden av ikoner för att infoga en bild.</a:t>
            </a:r>
            <a:endParaRPr lang="en-GB"/>
          </a:p>
        </p:txBody>
      </p:sp>
      <p:sp>
        <p:nvSpPr>
          <p:cNvPr id="4" name="Platshållare för innehåll 3">
            <a:extLst>
              <a:ext uri="{FF2B5EF4-FFF2-40B4-BE49-F238E27FC236}">
                <a16:creationId xmlns:a16="http://schemas.microsoft.com/office/drawing/2014/main" id="{8A96EA6F-41F1-0969-DF45-AEBBDEDF0D9B}"/>
              </a:ext>
            </a:extLst>
          </p:cNvPr>
          <p:cNvSpPr>
            <a:spLocks noGrp="1"/>
          </p:cNvSpPr>
          <p:nvPr>
            <p:ph sz="quarter" idx="15" hasCustomPrompt="1"/>
          </p:nvPr>
        </p:nvSpPr>
        <p:spPr>
          <a:xfrm>
            <a:off x="4711200" y="1404631"/>
            <a:ext cx="4170040" cy="3188389"/>
          </a:xfrm>
        </p:spPr>
        <p:txBody>
          <a:bodyPr/>
          <a:lstStyle>
            <a:lvl1pPr marL="0" indent="0">
              <a:buNone/>
              <a:defRPr sz="1400"/>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sv-SE"/>
              <a:t>Klicka på första eller andra ikonen i den andra raden av ikoner för att infoga en bild.</a:t>
            </a:r>
            <a:endParaRPr lang="en-GB"/>
          </a:p>
        </p:txBody>
      </p:sp>
      <p:sp>
        <p:nvSpPr>
          <p:cNvPr id="5" name="Platshållare för datum 4"/>
          <p:cNvSpPr>
            <a:spLocks noGrp="1"/>
          </p:cNvSpPr>
          <p:nvPr>
            <p:ph type="dt" sz="half" idx="10"/>
          </p:nvPr>
        </p:nvSpPr>
        <p:spPr/>
        <p:txBody>
          <a:bodyPr/>
          <a:lstStyle>
            <a:lvl1pPr>
              <a:defRPr/>
            </a:lvl1pPr>
          </a:lstStyle>
          <a:p>
            <a:fld id="{B9F31A13-B82C-43A3-AC35-E621AAB6303F}" type="datetime4">
              <a:rPr lang="sv-SE" smtClean="0"/>
              <a:t>10 november 2025</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3" name="Platshållare för sidfot 2">
            <a:extLst>
              <a:ext uri="{FF2B5EF4-FFF2-40B4-BE49-F238E27FC236}">
                <a16:creationId xmlns:a16="http://schemas.microsoft.com/office/drawing/2014/main" id="{75612D6F-3804-38DD-6683-580ADB73A88F}"/>
              </a:ext>
            </a:extLst>
          </p:cNvPr>
          <p:cNvSpPr>
            <a:spLocks noGrp="1"/>
          </p:cNvSpPr>
          <p:nvPr>
            <p:ph type="ftr" sz="quarter" idx="3"/>
          </p:nvPr>
        </p:nvSpPr>
        <p:spPr>
          <a:xfrm>
            <a:off x="255983" y="4790351"/>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Tree>
    <p:extLst>
      <p:ext uri="{BB962C8B-B14F-4D97-AF65-F5344CB8AC3E}">
        <p14:creationId xmlns:p14="http://schemas.microsoft.com/office/powerpoint/2010/main" val="3657994593"/>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9" name="Platshållare för innehåll 8">
            <a:extLst>
              <a:ext uri="{FF2B5EF4-FFF2-40B4-BE49-F238E27FC236}">
                <a16:creationId xmlns:a16="http://schemas.microsoft.com/office/drawing/2014/main" id="{C4794E74-271C-9E5F-FE9E-7420C39ABEC1}"/>
              </a:ext>
            </a:extLst>
          </p:cNvPr>
          <p:cNvSpPr>
            <a:spLocks noGrp="1"/>
          </p:cNvSpPr>
          <p:nvPr>
            <p:ph sz="quarter" idx="18" hasCustomPrompt="1"/>
          </p:nvPr>
        </p:nvSpPr>
        <p:spPr>
          <a:xfrm>
            <a:off x="255971" y="1401312"/>
            <a:ext cx="4170038" cy="2520145"/>
          </a:xfrm>
        </p:spPr>
        <p:txBody>
          <a:bodyPr/>
          <a:lstStyle>
            <a:lvl1pPr marL="0" indent="0">
              <a:buNone/>
              <a:defRPr sz="1400"/>
            </a:lvl1pPr>
          </a:lstStyle>
          <a:p>
            <a:pPr lvl="0"/>
            <a:r>
              <a:rPr lang="sv-SE"/>
              <a:t>Klicka på första eller andra ikonen i den andra raden av ikoner för att infoga en bild.</a:t>
            </a:r>
            <a:endParaRPr lang="en-GB"/>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7" name="Platshållare för innehåll 6">
            <a:extLst>
              <a:ext uri="{FF2B5EF4-FFF2-40B4-BE49-F238E27FC236}">
                <a16:creationId xmlns:a16="http://schemas.microsoft.com/office/drawing/2014/main" id="{6F7332DF-CAE5-41F2-AEFA-52F537B3AA49}"/>
              </a:ext>
            </a:extLst>
          </p:cNvPr>
          <p:cNvSpPr>
            <a:spLocks noGrp="1"/>
          </p:cNvSpPr>
          <p:nvPr>
            <p:ph sz="quarter" idx="17" hasCustomPrompt="1"/>
          </p:nvPr>
        </p:nvSpPr>
        <p:spPr>
          <a:xfrm>
            <a:off x="4711199" y="1404632"/>
            <a:ext cx="4170040" cy="2516826"/>
          </a:xfrm>
        </p:spPr>
        <p:txBody>
          <a:bodyPr/>
          <a:lstStyle>
            <a:lvl1pPr marL="0" indent="0">
              <a:buNone/>
              <a:defRPr sz="1400"/>
            </a:lvl1pPr>
          </a:lstStyle>
          <a:p>
            <a:pPr lvl="0"/>
            <a:r>
              <a:rPr lang="sv-SE"/>
              <a:t>Klicka på första eller andra ikonen i den andra raden av ikoner för att infoga en bild.</a:t>
            </a:r>
            <a:endParaRPr lang="en-GB"/>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3" name="Platshållare för datum 2"/>
          <p:cNvSpPr>
            <a:spLocks noGrp="1"/>
          </p:cNvSpPr>
          <p:nvPr>
            <p:ph type="dt" sz="half" idx="10"/>
          </p:nvPr>
        </p:nvSpPr>
        <p:spPr/>
        <p:txBody>
          <a:bodyPr/>
          <a:lstStyle/>
          <a:p>
            <a:fld id="{C52DA42D-8DCB-48D7-8A43-9E29A5D3CC0A}" type="datetime4">
              <a:rPr lang="sv-SE" smtClean="0"/>
              <a:t>10 november 2025</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sidfot 2">
            <a:extLst>
              <a:ext uri="{FF2B5EF4-FFF2-40B4-BE49-F238E27FC236}">
                <a16:creationId xmlns:a16="http://schemas.microsoft.com/office/drawing/2014/main" id="{8C38B943-FF2B-4302-1922-A3E7D1305DAC}"/>
              </a:ext>
            </a:extLst>
          </p:cNvPr>
          <p:cNvSpPr>
            <a:spLocks noGrp="1"/>
          </p:cNvSpPr>
          <p:nvPr>
            <p:ph type="ftr" sz="quarter" idx="3"/>
          </p:nvPr>
        </p:nvSpPr>
        <p:spPr>
          <a:xfrm>
            <a:off x="255983" y="4790351"/>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Tree>
    <p:extLst>
      <p:ext uri="{BB962C8B-B14F-4D97-AF65-F5344CB8AC3E}">
        <p14:creationId xmlns:p14="http://schemas.microsoft.com/office/powerpoint/2010/main" val="220158073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3091881" cy="171450"/>
          </a:xfrm>
          <a:prstGeom prst="rect">
            <a:avLst/>
          </a:prstGeom>
        </p:spPr>
        <p:txBody>
          <a:bodyPr vert="horz" lIns="91440" tIns="45720" rIns="91440" bIns="45720" rtlCol="0" anchor="t"/>
          <a:lstStyle>
            <a:lvl1pPr algn="l">
              <a:tabLst/>
              <a:defRPr sz="800">
                <a:solidFill>
                  <a:srgbClr val="4F0433"/>
                </a:solidFill>
                <a:latin typeface="+mn-lt"/>
              </a:defRPr>
            </a:lvl1pPr>
          </a:lstStyle>
          <a:p>
            <a:r>
              <a:rPr lang="sv-SE"/>
              <a:t>Karolinska Institutet - ett medicinskt universitet</a:t>
            </a:r>
          </a:p>
        </p:txBody>
      </p:sp>
      <p:sp>
        <p:nvSpPr>
          <p:cNvPr id="4" name="Platshållare för datum 3"/>
          <p:cNvSpPr>
            <a:spLocks noGrp="1"/>
          </p:cNvSpPr>
          <p:nvPr>
            <p:ph type="dt" sz="half" idx="10"/>
          </p:nvPr>
        </p:nvSpPr>
        <p:spPr/>
        <p:txBody>
          <a:bodyPr/>
          <a:lstStyle>
            <a:lvl1pPr>
              <a:defRPr/>
            </a:lvl1pPr>
          </a:lstStyle>
          <a:p>
            <a:fld id="{842A2CD5-DA8C-4B9D-8315-B34160A16C25}" type="datetime4">
              <a:rPr lang="sv-SE" smtClean="0"/>
              <a:t>10 november 2025</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Tree>
    <p:extLst>
      <p:ext uri="{BB962C8B-B14F-4D97-AF65-F5344CB8AC3E}">
        <p14:creationId xmlns:p14="http://schemas.microsoft.com/office/powerpoint/2010/main" val="1258209323"/>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443809" cy="171450"/>
          </a:xfrm>
          <a:prstGeom prst="rect">
            <a:avLst/>
          </a:prstGeom>
        </p:spPr>
        <p:txBody>
          <a:bodyPr vert="horz" lIns="91440" tIns="45720" rIns="91440" bIns="45720" rtlCol="0" anchor="t"/>
          <a:lstStyle>
            <a:lvl1pPr algn="l">
              <a:tabLst/>
              <a:defRPr sz="800">
                <a:solidFill>
                  <a:schemeClr val="accent1"/>
                </a:solidFill>
                <a:latin typeface="+mn-lt"/>
              </a:defRPr>
            </a:lvl1pPr>
          </a:lstStyle>
          <a:p>
            <a:r>
              <a:rPr lang="sv-SE"/>
              <a:t>Karolinska Institutet - ett medicinskt universitet</a:t>
            </a:r>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C3018874-3E6C-444F-95D2-0F7C8B5E1F23}" type="datetime4">
              <a:rPr lang="sv-SE" smtClean="0"/>
              <a:t>10 november 2025</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2" r:id="rId4"/>
    <p:sldLayoutId id="2147483654" r:id="rId5"/>
    <p:sldLayoutId id="2147483655" r:id="rId6"/>
    <p:sldLayoutId id="2147483657" r:id="rId7"/>
    <p:sldLayoutId id="2147483658" r:id="rId8"/>
    <p:sldLayoutId id="2147483663" r:id="rId9"/>
    <p:sldLayoutId id="2147483659" r:id="rId10"/>
    <p:sldLayoutId id="2147483662" r:id="rId11"/>
    <p:sldLayoutId id="2147483664" r:id="rId12"/>
    <p:sldLayoutId id="2147483665" r:id="rId13"/>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medarbetare.ki.se/vart-ki/verksamhetsplanering-och-uppfoljnin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medarbetare.ki.se/vart-ki/delegationsordning/riktlinjer-for-riskhantering"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50195B-8A87-0659-1403-6E7233781A4D}"/>
              </a:ext>
            </a:extLst>
          </p:cNvPr>
          <p:cNvSpPr>
            <a:spLocks noGrp="1"/>
          </p:cNvSpPr>
          <p:nvPr>
            <p:ph type="ctrTitle"/>
          </p:nvPr>
        </p:nvSpPr>
        <p:spPr/>
        <p:txBody>
          <a:bodyPr/>
          <a:lstStyle/>
          <a:p>
            <a:r>
              <a:rPr lang="sv-SE"/>
              <a:t>Mallar för verksamhetsplanering och riskbedömning på KI</a:t>
            </a:r>
          </a:p>
        </p:txBody>
      </p:sp>
      <p:sp>
        <p:nvSpPr>
          <p:cNvPr id="3" name="Underrubrik 2">
            <a:extLst>
              <a:ext uri="{FF2B5EF4-FFF2-40B4-BE49-F238E27FC236}">
                <a16:creationId xmlns:a16="http://schemas.microsoft.com/office/drawing/2014/main" id="{1B4D2C54-6FB1-D0FC-01BE-847D5965E867}"/>
              </a:ext>
            </a:extLst>
          </p:cNvPr>
          <p:cNvSpPr>
            <a:spLocks noGrp="1"/>
          </p:cNvSpPr>
          <p:nvPr>
            <p:ph type="subTitle" idx="1"/>
          </p:nvPr>
        </p:nvSpPr>
        <p:spPr>
          <a:xfrm>
            <a:off x="685800" y="2553444"/>
            <a:ext cx="8638728" cy="1314450"/>
          </a:xfrm>
        </p:spPr>
        <p:txBody>
          <a:bodyPr/>
          <a:lstStyle/>
          <a:p>
            <a:endParaRPr lang="sv-SE">
              <a:solidFill>
                <a:schemeClr val="bg1"/>
              </a:solidFill>
            </a:endParaRPr>
          </a:p>
          <a:p>
            <a:r>
              <a:rPr lang="sv-SE">
                <a:solidFill>
                  <a:schemeClr val="bg1"/>
                </a:solidFill>
              </a:rPr>
              <a:t>Mer information finns i anteckningsfälten på respektive PPT-sida och på medarbetarportalen: </a:t>
            </a:r>
            <a:r>
              <a:rPr lang="sv-SE">
                <a:solidFill>
                  <a:schemeClr val="tx1"/>
                </a:solidFill>
                <a:highlight>
                  <a:srgbClr val="FF876F"/>
                </a:highlight>
                <a:hlinkClick r:id="rId3">
                  <a:extLst>
                    <a:ext uri="{A12FA001-AC4F-418D-AE19-62706E023703}">
                      <ahyp:hlinkClr xmlns:ahyp="http://schemas.microsoft.com/office/drawing/2018/hyperlinkcolor" val="tx"/>
                    </a:ext>
                  </a:extLst>
                </a:hlinkClick>
              </a:rPr>
              <a:t>Verksamhetsplanering och uppföljning | Medarbetare</a:t>
            </a:r>
            <a:endParaRPr lang="sv-SE">
              <a:solidFill>
                <a:schemeClr val="tx1"/>
              </a:solidFill>
              <a:highlight>
                <a:srgbClr val="FF876F"/>
              </a:highlight>
            </a:endParaRPr>
          </a:p>
          <a:p>
            <a:endParaRPr lang="sv-SE">
              <a:solidFill>
                <a:schemeClr val="bg1"/>
              </a:solidFill>
            </a:endParaRPr>
          </a:p>
        </p:txBody>
      </p:sp>
      <p:pic>
        <p:nvPicPr>
          <p:cNvPr id="5" name="Bildobjekt 4">
            <a:extLst>
              <a:ext uri="{FF2B5EF4-FFF2-40B4-BE49-F238E27FC236}">
                <a16:creationId xmlns:a16="http://schemas.microsoft.com/office/drawing/2014/main" id="{B3BAE530-CF35-E318-2C83-A170D5B04C9A}"/>
              </a:ext>
              <a:ext uri="{C183D7F6-B498-43B3-948B-1728B52AA6E4}">
                <adec:decorative xmlns:adec="http://schemas.microsoft.com/office/drawing/2017/decorative" val="1"/>
              </a:ext>
            </a:extLst>
          </p:cNvPr>
          <p:cNvPicPr>
            <a:picLocks noChangeAspect="1"/>
          </p:cNvPicPr>
          <p:nvPr/>
        </p:nvPicPr>
        <p:blipFill rotWithShape="1">
          <a:blip r:embed="rId4"/>
          <a:srcRect l="6402" t="6402" r="6575" b="6473"/>
          <a:stretch/>
        </p:blipFill>
        <p:spPr>
          <a:xfrm>
            <a:off x="794133" y="3617456"/>
            <a:ext cx="825539" cy="826502"/>
          </a:xfrm>
          <a:prstGeom prst="rect">
            <a:avLst/>
          </a:prstGeom>
        </p:spPr>
      </p:pic>
    </p:spTree>
    <p:extLst>
      <p:ext uri="{BB962C8B-B14F-4D97-AF65-F5344CB8AC3E}">
        <p14:creationId xmlns:p14="http://schemas.microsoft.com/office/powerpoint/2010/main" val="1099428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20A75-FD14-4F14-3EB1-7511251A2F1C}"/>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3538AED1-2E5F-4C22-9CF7-CD4DF9C5E665}"/>
              </a:ext>
              <a:ext uri="{C183D7F6-B498-43B3-948B-1728B52AA6E4}">
                <adec:decorative xmlns:adec="http://schemas.microsoft.com/office/drawing/2017/decorative" val="0"/>
              </a:ext>
            </a:extLst>
          </p:cNvPr>
          <p:cNvSpPr>
            <a:spLocks noGrp="1"/>
          </p:cNvSpPr>
          <p:nvPr>
            <p:ph type="title"/>
          </p:nvPr>
        </p:nvSpPr>
        <p:spPr/>
        <p:txBody>
          <a:bodyPr/>
          <a:lstStyle/>
          <a:p>
            <a:endParaRPr lang="sv-SE"/>
          </a:p>
        </p:txBody>
      </p:sp>
      <p:sp>
        <p:nvSpPr>
          <p:cNvPr id="3" name="Platshållare för innehåll 2">
            <a:extLst>
              <a:ext uri="{FF2B5EF4-FFF2-40B4-BE49-F238E27FC236}">
                <a16:creationId xmlns:a16="http://schemas.microsoft.com/office/drawing/2014/main" id="{E4653EF3-7F29-8D76-9517-28EB664285D8}"/>
              </a:ext>
            </a:extLst>
          </p:cNvPr>
          <p:cNvSpPr>
            <a:spLocks noGrp="1"/>
          </p:cNvSpPr>
          <p:nvPr>
            <p:ph idx="1"/>
          </p:nvPr>
        </p:nvSpPr>
        <p:spPr/>
        <p:txBody>
          <a:bodyPr/>
          <a:lstStyle/>
          <a:p>
            <a:r>
              <a:rPr lang="sv-SE" b="1"/>
              <a:t>Uppdrag och ansvar</a:t>
            </a:r>
          </a:p>
          <a:p>
            <a:pPr>
              <a:spcBef>
                <a:spcPts val="240"/>
              </a:spcBef>
            </a:pPr>
            <a:r>
              <a:rPr lang="sv-SE">
                <a:ea typeface="Times New Roman" panose="02020603050405020304" pitchFamily="18" charset="0"/>
              </a:rPr>
              <a:t>[…]</a:t>
            </a:r>
            <a:endParaRPr lang="sv-SE">
              <a:solidFill>
                <a:srgbClr val="000000"/>
              </a:solidFill>
            </a:endParaRPr>
          </a:p>
          <a:p>
            <a:r>
              <a:rPr lang="sv-SE" b="1" kern="0"/>
              <a:t>Prioriterade aktiviteter [årtal]</a:t>
            </a:r>
            <a:endParaRPr lang="sv-SE">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a:t>
            </a:r>
            <a:endParaRPr lang="sv-SE">
              <a:solidFill>
                <a:srgbClr val="000000"/>
              </a:solidFill>
            </a:endParaRPr>
          </a:p>
          <a:p>
            <a:r>
              <a:rPr lang="sv-SE" b="1"/>
              <a:t>Kritiska framgångsfaktorer</a:t>
            </a:r>
            <a:endParaRPr lang="sv-SE">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a:t>
            </a:r>
            <a:endParaRPr lang="sv-SE">
              <a:solidFill>
                <a:srgbClr val="000000"/>
              </a:solidFill>
            </a:endParaRPr>
          </a:p>
        </p:txBody>
      </p:sp>
      <p:sp>
        <p:nvSpPr>
          <p:cNvPr id="7" name="Platshållare för innehåll 6">
            <a:extLst>
              <a:ext uri="{FF2B5EF4-FFF2-40B4-BE49-F238E27FC236}">
                <a16:creationId xmlns:a16="http://schemas.microsoft.com/office/drawing/2014/main" id="{ED6F2B40-9EA1-0737-4BB5-F4C9D958BB80}"/>
              </a:ext>
            </a:extLst>
          </p:cNvPr>
          <p:cNvSpPr>
            <a:spLocks noGrp="1"/>
          </p:cNvSpPr>
          <p:nvPr>
            <p:ph idx="13"/>
          </p:nvPr>
        </p:nvSpPr>
        <p:spPr/>
        <p:txBody>
          <a:bodyPr rIns="0"/>
          <a:lstStyle/>
          <a:p>
            <a:pPr marR="0" algn="l" defTabSz="914400">
              <a:spcBef>
                <a:spcPts val="600"/>
              </a:spcBef>
              <a:spcAft>
                <a:spcPct val="0"/>
              </a:spcAft>
              <a:buClrTx/>
              <a:buSzTx/>
              <a:tabLst/>
            </a:pPr>
            <a:r>
              <a:rPr kumimoji="0" lang="sv-SE" b="1" i="0" u="none" strike="noStrike" cap="none" normalizeH="0" baseline="0">
                <a:ln>
                  <a:noFill/>
                </a:ln>
                <a:effectLst/>
              </a:rPr>
              <a:t>Antal anställda</a:t>
            </a:r>
            <a:endParaRPr lang="sv-SE" b="1"/>
          </a:p>
          <a:p>
            <a:pPr marL="171450" indent="-171450" eaLnBrk="0" hangingPunct="0">
              <a:spcBef>
                <a:spcPct val="0"/>
              </a:spcBef>
              <a:buClrTx/>
              <a:buFont typeface="Arial" panose="020B0604020202020204" pitchFamily="34" charset="0"/>
              <a:buChar char="•"/>
            </a:pPr>
            <a:r>
              <a:rPr lang="sv-SE"/>
              <a:t>[…]</a:t>
            </a:r>
          </a:p>
          <a:p>
            <a:pPr marR="0" algn="l" defTabSz="914400">
              <a:spcBef>
                <a:spcPts val="600"/>
              </a:spcBef>
              <a:spcAft>
                <a:spcPct val="0"/>
              </a:spcAft>
              <a:buClrTx/>
              <a:buSzTx/>
              <a:tabLst/>
            </a:pPr>
            <a:r>
              <a:rPr kumimoji="0" lang="sv-SE" b="1" i="0" u="none" strike="noStrike" cap="none" normalizeH="0" baseline="0">
                <a:ln>
                  <a:noFill/>
                </a:ln>
                <a:effectLst/>
              </a:rPr>
              <a:t>Antal professorer</a:t>
            </a:r>
            <a:endParaRPr lang="sv-SE" b="1"/>
          </a:p>
          <a:p>
            <a:pPr marL="171450" indent="-171450" eaLnBrk="0" hangingPunct="0">
              <a:spcBef>
                <a:spcPct val="0"/>
              </a:spcBef>
              <a:buClrTx/>
              <a:buFont typeface="Arial" panose="020B0604020202020204" pitchFamily="34" charset="0"/>
              <a:buChar char="•"/>
            </a:pPr>
            <a:r>
              <a:rPr lang="sv-SE"/>
              <a:t>[…]</a:t>
            </a:r>
          </a:p>
          <a:p>
            <a:pPr marL="0" marR="0" indent="0" algn="l" defTabSz="914400" rtl="0" eaLnBrk="0" fontAlgn="base" latinLnBrk="0" hangingPunct="0">
              <a:spcBef>
                <a:spcPts val="600"/>
              </a:spcBef>
              <a:spcAft>
                <a:spcPct val="0"/>
              </a:spcAft>
              <a:buClrTx/>
              <a:buSzTx/>
              <a:buFontTx/>
              <a:buNone/>
              <a:tabLst/>
            </a:pPr>
            <a:r>
              <a:rPr kumimoji="0" lang="sv-SE" b="1" i="0" u="none" strike="noStrike" cap="none" normalizeH="0" baseline="0">
                <a:ln>
                  <a:noFill/>
                </a:ln>
                <a:effectLst/>
              </a:rPr>
              <a:t>Antal forskargrupper</a:t>
            </a:r>
          </a:p>
          <a:p>
            <a:pPr marL="171450" indent="-171450" eaLnBrk="0" hangingPunct="0">
              <a:spcBef>
                <a:spcPct val="0"/>
              </a:spcBef>
              <a:buClrTx/>
              <a:buFont typeface="Arial" panose="020B0604020202020204" pitchFamily="34" charset="0"/>
              <a:buChar char="•"/>
            </a:pPr>
            <a:r>
              <a:rPr lang="sv-SE"/>
              <a:t>[…]</a:t>
            </a:r>
          </a:p>
          <a:p>
            <a:pPr marL="1350" marR="0" defTabSz="914400">
              <a:spcBef>
                <a:spcPts val="600"/>
              </a:spcBef>
              <a:buClrTx/>
              <a:buSzTx/>
              <a:tabLst/>
            </a:pPr>
            <a:r>
              <a:rPr lang="sv-SE" b="1"/>
              <a:t>Antal helårsstudenter</a:t>
            </a:r>
          </a:p>
          <a:p>
            <a:pPr marL="171450" indent="-171450" eaLnBrk="0" hangingPunct="0">
              <a:spcBef>
                <a:spcPct val="0"/>
              </a:spcBef>
              <a:buClrTx/>
              <a:buFont typeface="Arial" panose="020B0604020202020204" pitchFamily="34" charset="0"/>
              <a:buChar char="•"/>
            </a:pPr>
            <a:r>
              <a:rPr lang="sv-SE" b="1"/>
              <a:t>[…]</a:t>
            </a:r>
          </a:p>
          <a:p>
            <a:pPr marR="0" defTabSz="914400" eaLnBrk="0" latinLnBrk="0" hangingPunct="0">
              <a:spcBef>
                <a:spcPts val="600"/>
              </a:spcBef>
              <a:buClrTx/>
              <a:buSzTx/>
              <a:tabLst/>
            </a:pPr>
            <a:r>
              <a:rPr lang="sv-SE" b="1"/>
              <a:t>Antal lektorer/biträdande lektorer</a:t>
            </a:r>
          </a:p>
          <a:p>
            <a:pPr marL="171450" marR="0" indent="-171450" defTabSz="914400" eaLnBrk="0" latinLnBrk="0" hangingPunct="0">
              <a:spcBef>
                <a:spcPts val="600"/>
              </a:spcBef>
              <a:buClrTx/>
              <a:buSzTx/>
              <a:buFont typeface="Arial" panose="020B0604020202020204" pitchFamily="34" charset="0"/>
              <a:buChar char="•"/>
              <a:tabLst/>
            </a:pPr>
            <a:r>
              <a:rPr lang="sv-SE" b="1"/>
              <a:t>[…]</a:t>
            </a:r>
          </a:p>
          <a:p>
            <a:pPr marR="0" defTabSz="914400" eaLnBrk="0" latinLnBrk="0" hangingPunct="0">
              <a:spcBef>
                <a:spcPts val="600"/>
              </a:spcBef>
              <a:buClrTx/>
              <a:buSzTx/>
              <a:tabLst/>
            </a:pPr>
            <a:r>
              <a:rPr lang="sv-SE" b="1"/>
              <a:t>Programansvar </a:t>
            </a:r>
          </a:p>
          <a:p>
            <a:pPr marL="171450" marR="0" indent="-171450" defTabSz="914400" eaLnBrk="0" latinLnBrk="0" hangingPunct="0">
              <a:spcBef>
                <a:spcPts val="600"/>
              </a:spcBef>
              <a:buClrTx/>
              <a:buSzTx/>
              <a:buFont typeface="Arial" panose="020B0604020202020204" pitchFamily="34" charset="0"/>
              <a:buChar char="•"/>
              <a:tabLst/>
            </a:pPr>
            <a:r>
              <a:rPr lang="sv-SE" b="1"/>
              <a:t>[…]</a:t>
            </a:r>
          </a:p>
          <a:p>
            <a:pPr marR="0" defTabSz="914400" eaLnBrk="0" latinLnBrk="0" hangingPunct="0">
              <a:spcBef>
                <a:spcPts val="600"/>
              </a:spcBef>
              <a:buClrTx/>
              <a:buSzTx/>
              <a:tabLst/>
            </a:pPr>
            <a:r>
              <a:rPr lang="sv-SE" b="1"/>
              <a:t>Organisationsbeskrivning</a:t>
            </a:r>
          </a:p>
          <a:p>
            <a:pPr marL="171450" indent="-171450" eaLnBrk="0" hangingPunct="0">
              <a:spcBef>
                <a:spcPct val="0"/>
              </a:spcBef>
              <a:buClrTx/>
              <a:buFont typeface="Arial" panose="020B0604020202020204" pitchFamily="34" charset="0"/>
              <a:buChar char="•"/>
            </a:pPr>
            <a:r>
              <a:rPr lang="sv-SE" b="1"/>
              <a:t>[…]</a:t>
            </a:r>
          </a:p>
          <a:p>
            <a:pPr>
              <a:spcBef>
                <a:spcPts val="600"/>
              </a:spcBef>
            </a:pPr>
            <a:r>
              <a:rPr kumimoji="0" lang="sv-SE" b="1" i="0" u="none" strike="noStrike" cap="none" normalizeH="0" baseline="0">
                <a:ln>
                  <a:noFill/>
                </a:ln>
                <a:effectLst/>
              </a:rPr>
              <a:t>Budget/omslutning varav anslag</a:t>
            </a:r>
            <a:endParaRPr lang="sv-SE" b="1" i="0" u="none" strike="noStrike" cap="none" normalizeH="0" baseline="0">
              <a:ln>
                <a:noFill/>
              </a:ln>
              <a:effectLst/>
            </a:endParaRPr>
          </a:p>
          <a:p>
            <a:pPr marL="171450" indent="-171450">
              <a:spcBef>
                <a:spcPts val="0"/>
              </a:spcBef>
              <a:buClrTx/>
              <a:buFont typeface="Arial"/>
              <a:buChar char="•"/>
            </a:pPr>
            <a:r>
              <a:rPr lang="sv-SE"/>
              <a:t>XXX mnkr</a:t>
            </a:r>
            <a:endParaRPr lang="sv-SE" i="0" u="none" strike="noStrike" cap="none" normalizeH="0" baseline="0">
              <a:ln>
                <a:noFill/>
              </a:ln>
              <a:effectLst/>
            </a:endParaRPr>
          </a:p>
          <a:p>
            <a:endParaRPr lang="sv-SE"/>
          </a:p>
        </p:txBody>
      </p:sp>
      <p:sp>
        <p:nvSpPr>
          <p:cNvPr id="4" name="Platshållare för sidfot 3">
            <a:extLst>
              <a:ext uri="{FF2B5EF4-FFF2-40B4-BE49-F238E27FC236}">
                <a16:creationId xmlns:a16="http://schemas.microsoft.com/office/drawing/2014/main" id="{BA523495-B5C1-EC5A-FB83-FE79E34BF0E2}"/>
              </a:ext>
            </a:extLst>
          </p:cNvPr>
          <p:cNvSpPr>
            <a:spLocks noGrp="1"/>
          </p:cNvSpPr>
          <p:nvPr>
            <p:ph type="ftr" sz="quarter" idx="3"/>
          </p:nvPr>
        </p:nvSpPr>
        <p:spPr/>
        <p:txBody>
          <a:bodyPr/>
          <a:lstStyle/>
          <a:p>
            <a:r>
              <a:rPr lang="sv-SE"/>
              <a:t>Karolinska Institutet - ett medicinskt universitet</a:t>
            </a:r>
          </a:p>
        </p:txBody>
      </p:sp>
      <p:sp>
        <p:nvSpPr>
          <p:cNvPr id="8" name="Platshållare för datum 4">
            <a:extLst>
              <a:ext uri="{FF2B5EF4-FFF2-40B4-BE49-F238E27FC236}">
                <a16:creationId xmlns:a16="http://schemas.microsoft.com/office/drawing/2014/main" id="{4E26FC73-5E97-0814-95D1-1CF4B2A9E01D}"/>
              </a:ext>
            </a:extLst>
          </p:cNvPr>
          <p:cNvSpPr>
            <a:spLocks noGrp="1"/>
          </p:cNvSpPr>
          <p:nvPr>
            <p:ph type="dt" sz="half" idx="10"/>
          </p:nvPr>
        </p:nvSpPr>
        <p:spPr/>
        <p:txBody>
          <a:bodyPr/>
          <a:lstStyle/>
          <a:p>
            <a:r>
              <a:rPr lang="sv-SE"/>
              <a:t>Verksamhetsplan [årtal]</a:t>
            </a:r>
          </a:p>
          <a:p>
            <a:endParaRPr lang="sv-SE"/>
          </a:p>
        </p:txBody>
      </p:sp>
    </p:spTree>
    <p:extLst>
      <p:ext uri="{BB962C8B-B14F-4D97-AF65-F5344CB8AC3E}">
        <p14:creationId xmlns:p14="http://schemas.microsoft.com/office/powerpoint/2010/main" val="3517264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A971D-0542-C7F4-0588-EE428825A62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A4F6BFA-0C57-CE0C-2FE7-78D2A683F6AE}"/>
              </a:ext>
              <a:ext uri="{C183D7F6-B498-43B3-948B-1728B52AA6E4}">
                <adec:decorative xmlns:adec="http://schemas.microsoft.com/office/drawing/2017/decorative" val="1"/>
              </a:ext>
            </a:extLst>
          </p:cNvPr>
          <p:cNvSpPr>
            <a:spLocks noGrp="1"/>
          </p:cNvSpPr>
          <p:nvPr>
            <p:ph type="title"/>
          </p:nvPr>
        </p:nvSpPr>
        <p:spPr/>
        <p:txBody>
          <a:bodyPr/>
          <a:lstStyle/>
          <a:p>
            <a:endParaRPr lang="sv-SE"/>
          </a:p>
        </p:txBody>
      </p:sp>
      <p:sp>
        <p:nvSpPr>
          <p:cNvPr id="3" name="Platshållare för innehåll 2">
            <a:extLst>
              <a:ext uri="{FF2B5EF4-FFF2-40B4-BE49-F238E27FC236}">
                <a16:creationId xmlns:a16="http://schemas.microsoft.com/office/drawing/2014/main" id="{344C27B4-F461-0988-2A2B-B2F93C686F82}"/>
              </a:ext>
            </a:extLst>
          </p:cNvPr>
          <p:cNvSpPr>
            <a:spLocks noGrp="1"/>
          </p:cNvSpPr>
          <p:nvPr>
            <p:ph idx="1"/>
          </p:nvPr>
        </p:nvSpPr>
        <p:spPr/>
        <p:txBody>
          <a:bodyPr/>
          <a:lstStyle/>
          <a:p>
            <a:r>
              <a:rPr lang="sv-SE" b="1"/>
              <a:t>Uppdrag och ansvar</a:t>
            </a:r>
          </a:p>
          <a:p>
            <a:pPr>
              <a:spcBef>
                <a:spcPts val="240"/>
              </a:spcBef>
            </a:pPr>
            <a:r>
              <a:rPr lang="sv-SE">
                <a:ea typeface="Times New Roman" panose="02020603050405020304" pitchFamily="18" charset="0"/>
              </a:rPr>
              <a:t>[…]</a:t>
            </a:r>
            <a:endParaRPr lang="sv-SE">
              <a:solidFill>
                <a:srgbClr val="000000"/>
              </a:solidFill>
            </a:endParaRPr>
          </a:p>
          <a:p>
            <a:r>
              <a:rPr lang="sv-SE" b="1"/>
              <a:t>Fokusområden [årtal]</a:t>
            </a:r>
            <a:endParaRPr lang="sv-SE" b="1">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a:t>
            </a:r>
            <a:endParaRPr lang="sv-SE">
              <a:solidFill>
                <a:srgbClr val="000000"/>
              </a:solidFill>
            </a:endParaRPr>
          </a:p>
          <a:p>
            <a:r>
              <a:rPr lang="sv-SE" b="1"/>
              <a:t>Kritiska framgångsfaktorer</a:t>
            </a:r>
            <a:endParaRPr lang="sv-SE">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a:t>
            </a:r>
            <a:endParaRPr lang="sv-SE">
              <a:solidFill>
                <a:srgbClr val="000000"/>
              </a:solidFill>
            </a:endParaRPr>
          </a:p>
        </p:txBody>
      </p:sp>
      <p:sp>
        <p:nvSpPr>
          <p:cNvPr id="7" name="Platshållare för innehåll 6">
            <a:extLst>
              <a:ext uri="{FF2B5EF4-FFF2-40B4-BE49-F238E27FC236}">
                <a16:creationId xmlns:a16="http://schemas.microsoft.com/office/drawing/2014/main" id="{34F40C30-185E-CA12-CC0D-2E889960B880}"/>
              </a:ext>
            </a:extLst>
          </p:cNvPr>
          <p:cNvSpPr>
            <a:spLocks noGrp="1"/>
          </p:cNvSpPr>
          <p:nvPr>
            <p:ph idx="13"/>
          </p:nvPr>
        </p:nvSpPr>
        <p:spPr/>
        <p:txBody>
          <a:bodyPr rIns="0"/>
          <a:lstStyle/>
          <a:p>
            <a:pPr marR="0" algn="l" defTabSz="914400">
              <a:spcBef>
                <a:spcPts val="600"/>
              </a:spcBef>
              <a:spcAft>
                <a:spcPct val="0"/>
              </a:spcAft>
              <a:buClrTx/>
              <a:buSzTx/>
              <a:tabLst/>
            </a:pPr>
            <a:r>
              <a:rPr kumimoji="0" lang="sv-SE" b="1" i="0" u="none" strike="noStrike" cap="none" normalizeH="0" baseline="0">
                <a:ln>
                  <a:noFill/>
                </a:ln>
                <a:effectLst/>
              </a:rPr>
              <a:t>Funktionsansvar</a:t>
            </a:r>
            <a:endParaRPr lang="sv-SE" b="1"/>
          </a:p>
          <a:p>
            <a:pPr marL="171450" indent="-171450" eaLnBrk="0" hangingPunct="0">
              <a:spcBef>
                <a:spcPct val="0"/>
              </a:spcBef>
              <a:buClrTx/>
              <a:buFont typeface="Arial" panose="020B0604020202020204" pitchFamily="34" charset="0"/>
              <a:buChar char="•"/>
            </a:pPr>
            <a:r>
              <a:rPr lang="sv-SE"/>
              <a:t>[…]</a:t>
            </a:r>
          </a:p>
          <a:p>
            <a:pPr marR="0" algn="l" defTabSz="914400">
              <a:spcBef>
                <a:spcPts val="600"/>
              </a:spcBef>
              <a:spcAft>
                <a:spcPct val="0"/>
              </a:spcAft>
              <a:buClrTx/>
              <a:buSzTx/>
              <a:tabLst/>
            </a:pPr>
            <a:r>
              <a:rPr kumimoji="0" lang="sv-SE" b="1" i="0" u="none" strike="noStrike" cap="none" normalizeH="0" baseline="0">
                <a:ln>
                  <a:noFill/>
                </a:ln>
                <a:effectLst/>
              </a:rPr>
              <a:t>Samordningsansvar</a:t>
            </a:r>
            <a:endParaRPr lang="sv-SE" b="1"/>
          </a:p>
          <a:p>
            <a:pPr marL="171450" indent="-171450" eaLnBrk="0" hangingPunct="0">
              <a:spcBef>
                <a:spcPct val="0"/>
              </a:spcBef>
              <a:buClrTx/>
              <a:buFont typeface="Arial" panose="020B0604020202020204" pitchFamily="34" charset="0"/>
              <a:buChar char="•"/>
            </a:pPr>
            <a:r>
              <a:rPr lang="sv-SE"/>
              <a:t>[…]</a:t>
            </a:r>
          </a:p>
          <a:p>
            <a:pPr marL="0" marR="0" indent="0" algn="l" defTabSz="914400" rtl="0" eaLnBrk="0" fontAlgn="base" latinLnBrk="0" hangingPunct="0">
              <a:spcBef>
                <a:spcPts val="600"/>
              </a:spcBef>
              <a:spcAft>
                <a:spcPct val="0"/>
              </a:spcAft>
              <a:buClrTx/>
              <a:buSzTx/>
              <a:buFontTx/>
              <a:buNone/>
              <a:tabLst/>
            </a:pPr>
            <a:r>
              <a:rPr kumimoji="0" lang="sv-SE" b="1" i="0" u="none" strike="noStrike" cap="none" normalizeH="0" baseline="0">
                <a:ln>
                  <a:noFill/>
                </a:ln>
                <a:effectLst/>
              </a:rPr>
              <a:t>Större projekt</a:t>
            </a:r>
          </a:p>
          <a:p>
            <a:pPr marL="171450" indent="-171450" eaLnBrk="0" hangingPunct="0">
              <a:spcBef>
                <a:spcPct val="0"/>
              </a:spcBef>
              <a:buClrTx/>
              <a:buFont typeface="Arial" panose="020B0604020202020204" pitchFamily="34" charset="0"/>
              <a:buChar char="•"/>
            </a:pPr>
            <a:r>
              <a:rPr lang="sv-SE"/>
              <a:t>[…]</a:t>
            </a:r>
          </a:p>
          <a:p>
            <a:pPr marL="1350" marR="0" algn="l" defTabSz="914400">
              <a:spcBef>
                <a:spcPts val="600"/>
              </a:spcBef>
              <a:spcAft>
                <a:spcPct val="0"/>
              </a:spcAft>
              <a:buClrTx/>
              <a:buSzTx/>
              <a:tabLst/>
            </a:pPr>
            <a:r>
              <a:rPr kumimoji="0" lang="sv-SE" b="1" i="0" u="none" strike="noStrike" cap="none" normalizeH="0" baseline="0">
                <a:ln>
                  <a:noFill/>
                </a:ln>
                <a:effectLst/>
              </a:rPr>
              <a:t>Förvaltningsobjekt</a:t>
            </a:r>
            <a:endParaRPr lang="sv-SE" b="1"/>
          </a:p>
          <a:p>
            <a:pPr marL="171450" indent="-171450" eaLnBrk="0" hangingPunct="0">
              <a:spcBef>
                <a:spcPct val="0"/>
              </a:spcBef>
              <a:buClrTx/>
              <a:buFont typeface="Arial" panose="020B0604020202020204" pitchFamily="34" charset="0"/>
              <a:buChar char="•"/>
            </a:pPr>
            <a:r>
              <a:rPr lang="sv-SE"/>
              <a:t>[…]</a:t>
            </a:r>
          </a:p>
          <a:p>
            <a:pPr marR="0" algn="l" defTabSz="914400" rtl="0" eaLnBrk="0" fontAlgn="base" latinLnBrk="0" hangingPunct="0">
              <a:spcBef>
                <a:spcPts val="600"/>
              </a:spcBef>
              <a:spcAft>
                <a:spcPct val="0"/>
              </a:spcAft>
              <a:buClrTx/>
              <a:buSzTx/>
              <a:tabLst/>
            </a:pPr>
            <a:r>
              <a:rPr kumimoji="0" lang="sv-SE" b="1" i="0" u="none" strike="noStrike" cap="none" normalizeH="0" baseline="0">
                <a:ln>
                  <a:noFill/>
                </a:ln>
                <a:effectLst/>
              </a:rPr>
              <a:t>Antal anställda</a:t>
            </a:r>
          </a:p>
          <a:p>
            <a:pPr marL="171450" indent="-171450" eaLnBrk="0" hangingPunct="0">
              <a:spcBef>
                <a:spcPct val="0"/>
              </a:spcBef>
              <a:buClrTx/>
              <a:buFont typeface="Arial" panose="020B0604020202020204" pitchFamily="34" charset="0"/>
              <a:buChar char="•"/>
            </a:pPr>
            <a:r>
              <a:rPr lang="sv-SE"/>
              <a:t>[…]</a:t>
            </a:r>
          </a:p>
          <a:p>
            <a:pPr>
              <a:spcBef>
                <a:spcPts val="600"/>
              </a:spcBef>
            </a:pPr>
            <a:r>
              <a:rPr lang="sv-SE" b="1"/>
              <a:t>Antal enheter</a:t>
            </a:r>
          </a:p>
          <a:p>
            <a:pPr marL="171450" indent="-171450" eaLnBrk="0" hangingPunct="0">
              <a:spcBef>
                <a:spcPct val="0"/>
              </a:spcBef>
              <a:buClrTx/>
              <a:buFont typeface="Arial" panose="020B0604020202020204" pitchFamily="34" charset="0"/>
              <a:buChar char="•"/>
            </a:pPr>
            <a:r>
              <a:rPr lang="sv-SE"/>
              <a:t>[…]</a:t>
            </a:r>
          </a:p>
          <a:p>
            <a:pPr>
              <a:spcBef>
                <a:spcPts val="600"/>
              </a:spcBef>
            </a:pPr>
            <a:r>
              <a:rPr kumimoji="0" lang="sv-SE" b="1" i="0" u="none" strike="noStrike" cap="none" normalizeH="0" baseline="0">
                <a:ln>
                  <a:noFill/>
                </a:ln>
                <a:effectLst/>
              </a:rPr>
              <a:t>Budget </a:t>
            </a:r>
            <a:r>
              <a:rPr lang="sv-SE" b="1"/>
              <a:t>[årtal]</a:t>
            </a:r>
            <a:endParaRPr lang="sv-SE" b="1" i="0" u="none" strike="noStrike" cap="none" normalizeH="0" baseline="0">
              <a:ln>
                <a:noFill/>
              </a:ln>
              <a:effectLst/>
            </a:endParaRPr>
          </a:p>
          <a:p>
            <a:pPr marL="171450" indent="-171450">
              <a:spcBef>
                <a:spcPts val="0"/>
              </a:spcBef>
              <a:buClrTx/>
              <a:buFont typeface="Arial"/>
              <a:buChar char="•"/>
            </a:pPr>
            <a:r>
              <a:rPr lang="sv-SE"/>
              <a:t>XXX mnkr</a:t>
            </a:r>
            <a:endParaRPr lang="sv-SE" i="0" u="none" strike="noStrike" cap="none" normalizeH="0" baseline="0">
              <a:ln>
                <a:noFill/>
              </a:ln>
              <a:effectLst/>
            </a:endParaRPr>
          </a:p>
          <a:p>
            <a:endParaRPr lang="sv-SE"/>
          </a:p>
        </p:txBody>
      </p:sp>
      <p:sp>
        <p:nvSpPr>
          <p:cNvPr id="4" name="Platshållare för sidfot 3">
            <a:extLst>
              <a:ext uri="{FF2B5EF4-FFF2-40B4-BE49-F238E27FC236}">
                <a16:creationId xmlns:a16="http://schemas.microsoft.com/office/drawing/2014/main" id="{BB38A139-34A3-6A51-96AF-6C31CF8F50C7}"/>
              </a:ext>
            </a:extLst>
          </p:cNvPr>
          <p:cNvSpPr>
            <a:spLocks noGrp="1"/>
          </p:cNvSpPr>
          <p:nvPr>
            <p:ph type="ftr" sz="quarter" idx="3"/>
          </p:nvPr>
        </p:nvSpPr>
        <p:spPr/>
        <p:txBody>
          <a:bodyPr/>
          <a:lstStyle/>
          <a:p>
            <a:r>
              <a:rPr lang="sv-SE"/>
              <a:t>Karolinska Institutet - ett medicinskt universitet</a:t>
            </a:r>
          </a:p>
        </p:txBody>
      </p:sp>
      <p:sp>
        <p:nvSpPr>
          <p:cNvPr id="8" name="Platshållare för datum 4">
            <a:extLst>
              <a:ext uri="{FF2B5EF4-FFF2-40B4-BE49-F238E27FC236}">
                <a16:creationId xmlns:a16="http://schemas.microsoft.com/office/drawing/2014/main" id="{698491C1-931B-4889-84DE-654308C53142}"/>
              </a:ext>
            </a:extLst>
          </p:cNvPr>
          <p:cNvSpPr>
            <a:spLocks noGrp="1"/>
          </p:cNvSpPr>
          <p:nvPr>
            <p:ph type="dt" sz="half" idx="10"/>
          </p:nvPr>
        </p:nvSpPr>
        <p:spPr/>
        <p:txBody>
          <a:bodyPr/>
          <a:lstStyle/>
          <a:p>
            <a:r>
              <a:rPr lang="sv-SE"/>
              <a:t>Verksamhetsplan [årtal]</a:t>
            </a:r>
          </a:p>
          <a:p>
            <a:endParaRPr lang="sv-SE"/>
          </a:p>
        </p:txBody>
      </p:sp>
    </p:spTree>
    <p:extLst>
      <p:ext uri="{BB962C8B-B14F-4D97-AF65-F5344CB8AC3E}">
        <p14:creationId xmlns:p14="http://schemas.microsoft.com/office/powerpoint/2010/main" val="1450838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00A53079-F076-0DCC-330E-ECA654731CAF}"/>
              </a:ext>
            </a:extLst>
          </p:cNvPr>
          <p:cNvSpPr>
            <a:spLocks noGrp="1"/>
          </p:cNvSpPr>
          <p:nvPr>
            <p:ph type="title"/>
          </p:nvPr>
        </p:nvSpPr>
        <p:spPr/>
        <p:txBody>
          <a:bodyPr/>
          <a:lstStyle/>
          <a:p>
            <a:r>
              <a:rPr lang="sv-SE"/>
              <a:t>Fakultetsnämnden</a:t>
            </a:r>
          </a:p>
        </p:txBody>
      </p:sp>
      <p:sp>
        <p:nvSpPr>
          <p:cNvPr id="3" name="Platshållare för innehåll 2">
            <a:extLst>
              <a:ext uri="{FF2B5EF4-FFF2-40B4-BE49-F238E27FC236}">
                <a16:creationId xmlns:a16="http://schemas.microsoft.com/office/drawing/2014/main" id="{DA1953E6-7D95-548C-9D11-F101503062AF}"/>
              </a:ext>
            </a:extLst>
          </p:cNvPr>
          <p:cNvSpPr>
            <a:spLocks noGrp="1"/>
          </p:cNvSpPr>
          <p:nvPr>
            <p:ph idx="1"/>
          </p:nvPr>
        </p:nvSpPr>
        <p:spPr/>
        <p:txBody>
          <a:bodyPr/>
          <a:lstStyle/>
          <a:p>
            <a:r>
              <a:rPr lang="sv-SE" b="1"/>
              <a:t>Uppdrag och ansvar</a:t>
            </a:r>
          </a:p>
          <a:p>
            <a:pPr>
              <a:spcBef>
                <a:spcPts val="240"/>
              </a:spcBef>
            </a:pPr>
            <a:r>
              <a:rPr lang="sv-SE">
                <a:ea typeface="Times New Roman" panose="02020603050405020304" pitchFamily="18" charset="0"/>
              </a:rPr>
              <a:t>[…]</a:t>
            </a:r>
            <a:endParaRPr lang="sv-SE">
              <a:solidFill>
                <a:srgbClr val="000000"/>
              </a:solidFill>
            </a:endParaRPr>
          </a:p>
          <a:p>
            <a:r>
              <a:rPr lang="sv-SE" b="1" kern="0"/>
              <a:t>Prioriterade aktiviteter [årtal]</a:t>
            </a:r>
            <a:endParaRPr lang="sv-SE" sz="1000">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a:t>
            </a:r>
            <a:endParaRPr lang="sv-SE">
              <a:solidFill>
                <a:srgbClr val="000000"/>
              </a:solidFill>
            </a:endParaRPr>
          </a:p>
          <a:p>
            <a:r>
              <a:rPr lang="sv-SE" b="1"/>
              <a:t>Kritiska framgångsfaktorer</a:t>
            </a:r>
            <a:endParaRPr lang="sv-SE">
              <a:ea typeface="+mn-lt"/>
              <a:cs typeface="+mn-lt"/>
            </a:endParaRPr>
          </a:p>
          <a:p>
            <a:pPr marL="176213" indent="-176213">
              <a:spcBef>
                <a:spcPts val="240"/>
              </a:spcBef>
              <a:buFont typeface="Arial" panose="020B0604020202020204" pitchFamily="34" charset="0"/>
              <a:buChar char="•"/>
            </a:pPr>
            <a:r>
              <a:rPr lang="sv-SE">
                <a:ea typeface="Times New Roman" panose="02020603050405020304" pitchFamily="18" charset="0"/>
              </a:rPr>
              <a:t>[…]</a:t>
            </a:r>
            <a:endParaRPr lang="sv-SE">
              <a:solidFill>
                <a:srgbClr val="000000"/>
              </a:solidFill>
            </a:endParaRPr>
          </a:p>
          <a:p>
            <a:pPr marL="176213" indent="-176213">
              <a:buFont typeface="Arial" panose="020B0604020202020204" pitchFamily="34" charset="0"/>
              <a:buChar char="•"/>
            </a:pPr>
            <a:endParaRPr lang="sv-SE" sz="1000">
              <a:solidFill>
                <a:srgbClr val="000000"/>
              </a:solidFill>
            </a:endParaRPr>
          </a:p>
          <a:p>
            <a:pPr marL="228600" indent="-228600">
              <a:buFont typeface="Arial" panose="020B0604020202020204" pitchFamily="34" charset="0"/>
              <a:buChar char="•"/>
            </a:pPr>
            <a:endParaRPr lang="sv-SE" sz="1000"/>
          </a:p>
          <a:p>
            <a:pPr marL="228600" indent="-228600">
              <a:buFont typeface="DM Sans Medium"/>
              <a:buAutoNum type="arabicPeriod"/>
            </a:pPr>
            <a:endParaRPr lang="sv-SE" sz="1000">
              <a:solidFill>
                <a:srgbClr val="FF0000"/>
              </a:solidFill>
              <a:effectLst/>
              <a:ea typeface="Times New Roman" panose="02020603050405020304" pitchFamily="18" charset="0"/>
            </a:endParaRPr>
          </a:p>
          <a:p>
            <a:endParaRPr lang="sv-SE" sz="1000"/>
          </a:p>
        </p:txBody>
      </p:sp>
      <p:sp>
        <p:nvSpPr>
          <p:cNvPr id="7" name="Platshållare för innehåll 6">
            <a:extLst>
              <a:ext uri="{FF2B5EF4-FFF2-40B4-BE49-F238E27FC236}">
                <a16:creationId xmlns:a16="http://schemas.microsoft.com/office/drawing/2014/main" id="{FABFDBB7-B256-302A-2228-044ACE73CAC5}"/>
              </a:ext>
            </a:extLst>
          </p:cNvPr>
          <p:cNvSpPr>
            <a:spLocks noGrp="1"/>
          </p:cNvSpPr>
          <p:nvPr>
            <p:ph idx="13"/>
          </p:nvPr>
        </p:nvSpPr>
        <p:spPr/>
        <p:txBody>
          <a:bodyPr rIns="0"/>
          <a:lstStyle/>
          <a:p>
            <a:pPr>
              <a:spcBef>
                <a:spcPts val="600"/>
              </a:spcBef>
              <a:buClrTx/>
            </a:pPr>
            <a:r>
              <a:rPr lang="sv-SE" b="1"/>
              <a:t>Ledamöter [årtal]</a:t>
            </a:r>
          </a:p>
          <a:p>
            <a:pPr marL="171450" indent="-171450" eaLnBrk="0" hangingPunct="0">
              <a:spcBef>
                <a:spcPct val="0"/>
              </a:spcBef>
              <a:buClrTx/>
              <a:buFont typeface="Arial" panose="020B0604020202020204" pitchFamily="34" charset="0"/>
              <a:buChar char="•"/>
            </a:pPr>
            <a:r>
              <a:rPr lang="sv-SE"/>
              <a:t>Ordförande</a:t>
            </a:r>
          </a:p>
          <a:p>
            <a:pPr marL="171450" indent="-171450" eaLnBrk="0" hangingPunct="0">
              <a:spcBef>
                <a:spcPct val="0"/>
              </a:spcBef>
              <a:buClrTx/>
              <a:buFont typeface="Arial" panose="020B0604020202020204" pitchFamily="34" charset="0"/>
              <a:buChar char="•"/>
            </a:pPr>
            <a:r>
              <a:rPr lang="sv-SE"/>
              <a:t>3 dekaner</a:t>
            </a:r>
          </a:p>
          <a:p>
            <a:pPr marL="171450" indent="-171450" eaLnBrk="0" hangingPunct="0">
              <a:spcBef>
                <a:spcPct val="0"/>
              </a:spcBef>
              <a:buClrTx/>
              <a:buFont typeface="Arial" panose="020B0604020202020204" pitchFamily="34" charset="0"/>
              <a:buChar char="•"/>
            </a:pPr>
            <a:r>
              <a:rPr lang="sv-SE"/>
              <a:t>3 prodekaner</a:t>
            </a:r>
          </a:p>
          <a:p>
            <a:pPr marL="171450" indent="-171450" eaLnBrk="0" hangingPunct="0">
              <a:spcBef>
                <a:spcPct val="0"/>
              </a:spcBef>
              <a:buClrTx/>
              <a:buFont typeface="Arial" panose="020B0604020202020204" pitchFamily="34" charset="0"/>
              <a:buChar char="•"/>
            </a:pPr>
            <a:r>
              <a:rPr lang="sv-SE"/>
              <a:t>4 lärarrepresentanter</a:t>
            </a:r>
          </a:p>
          <a:p>
            <a:pPr marL="171450" indent="-171450" eaLnBrk="0" hangingPunct="0">
              <a:spcBef>
                <a:spcPct val="0"/>
              </a:spcBef>
              <a:buClrTx/>
              <a:buFont typeface="Arial" panose="020B0604020202020204" pitchFamily="34" charset="0"/>
              <a:buChar char="•"/>
            </a:pPr>
            <a:r>
              <a:rPr lang="sv-SE"/>
              <a:t>3 studenter</a:t>
            </a:r>
          </a:p>
          <a:p>
            <a:pPr marL="171450" indent="-171450" eaLnBrk="0" hangingPunct="0">
              <a:spcBef>
                <a:spcPct val="0"/>
              </a:spcBef>
              <a:buClrTx/>
              <a:buFont typeface="Arial" panose="020B0604020202020204" pitchFamily="34" charset="0"/>
              <a:buChar char="•"/>
            </a:pPr>
            <a:r>
              <a:rPr lang="sv-SE"/>
              <a:t>3 dekaner (adjungerade)</a:t>
            </a:r>
          </a:p>
          <a:p>
            <a:pPr marL="171450" indent="-171450" eaLnBrk="0" hangingPunct="0">
              <a:spcBef>
                <a:spcPct val="0"/>
              </a:spcBef>
              <a:buClrTx/>
              <a:buFont typeface="Arial" panose="020B0604020202020204" pitchFamily="34" charset="0"/>
              <a:buChar char="•"/>
            </a:pPr>
            <a:r>
              <a:rPr lang="sv-SE"/>
              <a:t>Rektor (närvarorätt)</a:t>
            </a:r>
          </a:p>
          <a:p>
            <a:pPr eaLnBrk="0" hangingPunct="0">
              <a:spcBef>
                <a:spcPct val="0"/>
              </a:spcBef>
              <a:buClrTx/>
            </a:pPr>
            <a:endParaRPr lang="sv-SE"/>
          </a:p>
          <a:p>
            <a:pPr eaLnBrk="0" hangingPunct="0">
              <a:spcBef>
                <a:spcPts val="600"/>
              </a:spcBef>
              <a:buClrTx/>
            </a:pPr>
            <a:r>
              <a:rPr lang="sv-SE" b="1"/>
              <a:t>Organisationsbeskrivning</a:t>
            </a:r>
          </a:p>
          <a:p>
            <a:pPr marL="171450" indent="-171450" eaLnBrk="0" hangingPunct="0">
              <a:spcBef>
                <a:spcPct val="0"/>
              </a:spcBef>
              <a:buClrTx/>
              <a:buFont typeface="Arial" panose="020B0604020202020204" pitchFamily="34" charset="0"/>
              <a:buChar char="•"/>
            </a:pPr>
            <a:r>
              <a:rPr lang="sv-SE"/>
              <a:t>Under fakultetsnämnden finns bland annat tre kommittéer</a:t>
            </a:r>
          </a:p>
          <a:p>
            <a:pPr>
              <a:spcBef>
                <a:spcPts val="600"/>
              </a:spcBef>
            </a:pPr>
            <a:r>
              <a:rPr lang="sv-SE" b="1"/>
              <a:t>Budget [årtal] </a:t>
            </a:r>
          </a:p>
          <a:p>
            <a:pPr marL="171450" indent="-171450">
              <a:spcBef>
                <a:spcPts val="0"/>
              </a:spcBef>
              <a:buClrTx/>
              <a:buFont typeface="Arial"/>
              <a:buChar char="•"/>
            </a:pPr>
            <a:r>
              <a:rPr lang="sv-SE"/>
              <a:t>XXX mnkr</a:t>
            </a:r>
          </a:p>
        </p:txBody>
      </p:sp>
      <p:sp>
        <p:nvSpPr>
          <p:cNvPr id="4" name="Platshållare för sidfot 3">
            <a:extLst>
              <a:ext uri="{FF2B5EF4-FFF2-40B4-BE49-F238E27FC236}">
                <a16:creationId xmlns:a16="http://schemas.microsoft.com/office/drawing/2014/main" id="{0526176E-3EAD-1B80-605C-96106CBB314C}"/>
              </a:ext>
            </a:extLst>
          </p:cNvPr>
          <p:cNvSpPr>
            <a:spLocks noGrp="1"/>
          </p:cNvSpPr>
          <p:nvPr>
            <p:ph type="ftr" sz="quarter" idx="3"/>
          </p:nvPr>
        </p:nvSpPr>
        <p:spPr/>
        <p:txBody>
          <a:bodyPr/>
          <a:lstStyle/>
          <a:p>
            <a:r>
              <a:rPr lang="sv-SE"/>
              <a:t>Karolinska Institutet - ett medicinskt universitet</a:t>
            </a:r>
          </a:p>
        </p:txBody>
      </p:sp>
      <p:sp>
        <p:nvSpPr>
          <p:cNvPr id="8" name="Platshållare för datum 4">
            <a:extLst>
              <a:ext uri="{FF2B5EF4-FFF2-40B4-BE49-F238E27FC236}">
                <a16:creationId xmlns:a16="http://schemas.microsoft.com/office/drawing/2014/main" id="{5978ED7E-C555-850B-913C-252FDEDCE86A}"/>
              </a:ext>
            </a:extLst>
          </p:cNvPr>
          <p:cNvSpPr>
            <a:spLocks noGrp="1"/>
          </p:cNvSpPr>
          <p:nvPr>
            <p:ph type="dt" sz="half" idx="10"/>
          </p:nvPr>
        </p:nvSpPr>
        <p:spPr/>
        <p:txBody>
          <a:bodyPr/>
          <a:lstStyle/>
          <a:p>
            <a:r>
              <a:rPr lang="sv-SE"/>
              <a:t>Verksamhetsplan [årtal]</a:t>
            </a:r>
          </a:p>
          <a:p>
            <a:endParaRPr lang="sv-SE"/>
          </a:p>
        </p:txBody>
      </p:sp>
    </p:spTree>
    <p:extLst>
      <p:ext uri="{BB962C8B-B14F-4D97-AF65-F5344CB8AC3E}">
        <p14:creationId xmlns:p14="http://schemas.microsoft.com/office/powerpoint/2010/main" val="3568687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8">
            <a:extLst>
              <a:ext uri="{FF2B5EF4-FFF2-40B4-BE49-F238E27FC236}">
                <a16:creationId xmlns:a16="http://schemas.microsoft.com/office/drawing/2014/main" id="{29B3087D-F1FF-E415-44C9-5E9ABA9D16B7}"/>
              </a:ext>
            </a:extLst>
          </p:cNvPr>
          <p:cNvSpPr>
            <a:spLocks noGrp="1"/>
          </p:cNvSpPr>
          <p:nvPr>
            <p:ph type="title"/>
          </p:nvPr>
        </p:nvSpPr>
        <p:spPr>
          <a:xfrm>
            <a:off x="255971" y="316423"/>
            <a:ext cx="6196132" cy="532643"/>
          </a:xfrm>
        </p:spPr>
        <p:txBody>
          <a:bodyPr/>
          <a:lstStyle/>
          <a:p>
            <a:r>
              <a:rPr lang="sv-SE" sz="2000"/>
              <a:t>Stöd i riskbedömning</a:t>
            </a:r>
          </a:p>
        </p:txBody>
      </p:sp>
      <p:sp>
        <p:nvSpPr>
          <p:cNvPr id="14" name="Platshållare för innehåll 13">
            <a:extLst>
              <a:ext uri="{FF2B5EF4-FFF2-40B4-BE49-F238E27FC236}">
                <a16:creationId xmlns:a16="http://schemas.microsoft.com/office/drawing/2014/main" id="{91C17A3F-313D-667B-F4BE-FE385E2BE586}"/>
              </a:ext>
            </a:extLst>
          </p:cNvPr>
          <p:cNvSpPr>
            <a:spLocks noGrp="1"/>
          </p:cNvSpPr>
          <p:nvPr>
            <p:ph idx="13"/>
          </p:nvPr>
        </p:nvSpPr>
        <p:spPr>
          <a:xfrm>
            <a:off x="256774" y="1109751"/>
            <a:ext cx="4170039" cy="3190191"/>
          </a:xfrm>
        </p:spPr>
        <p:txBody>
          <a:bodyPr/>
          <a:lstStyle/>
          <a:p>
            <a:pPr marL="0" indent="0">
              <a:buNone/>
            </a:pPr>
            <a:r>
              <a:rPr lang="sv-SE" sz="1100" kern="1200">
                <a:latin typeface="DM Sans" pitchFamily="2" charset="0"/>
              </a:rPr>
              <a:t>En del i planeringsarbetet utgörs av att identifiera och bedöma risker, som i detta fall definieras som en händelse, som om den inträffar, negativt påverkar verksamhetens möjlighet att fullgöra sitt uppdrag. En risk är med andra ord en händelse som ännu inte inträffat, och ska inte förväxlas med kända/konstaterade problem. </a:t>
            </a:r>
          </a:p>
          <a:p>
            <a:pPr marL="0" indent="0">
              <a:buNone/>
            </a:pPr>
            <a:r>
              <a:rPr lang="sv-SE" sz="1100" kern="1200">
                <a:latin typeface="DM Sans" pitchFamily="2" charset="0"/>
              </a:rPr>
              <a:t>Risker ska hanteras i den egna verksamheten genom att antingen accepteras eller åtgärdas till acceptabel nivå. Eventuella åtgärder kan med fördel utgöra aktivitet i verksamhetsplanen och följas upp i samband med tertialuppföljningen. </a:t>
            </a:r>
          </a:p>
          <a:p>
            <a:pPr marL="0" indent="0">
              <a:buNone/>
            </a:pPr>
            <a:r>
              <a:rPr lang="sv-SE" sz="1100" kern="1200">
                <a:latin typeface="DM Sans" pitchFamily="2" charset="0"/>
              </a:rPr>
              <a:t>En hög risk som inte inryms i eget mandat att hantera enligt gällande arbets- och delegationsordning, ska i enlighet med gällande riktlinjer för riskhantering eskaleras till högre organisatorisk nivå.</a:t>
            </a:r>
          </a:p>
          <a:p>
            <a:pPr marL="0" indent="0">
              <a:buNone/>
            </a:pPr>
            <a:r>
              <a:rPr lang="sv-SE" sz="1100" kern="1200">
                <a:latin typeface="DM Sans" pitchFamily="2" charset="0"/>
              </a:rPr>
              <a:t>Exempel: prefekt lyfter risk med varumärkespåverkan till dekan, som i sin tur, vid behov, eskalerar till rektors ledningsgrupp för bedömning om vidare hantering. </a:t>
            </a:r>
          </a:p>
          <a:p>
            <a:pPr marL="0" indent="0">
              <a:buNone/>
            </a:pPr>
            <a:endParaRPr lang="sv-SE" sz="1100"/>
          </a:p>
        </p:txBody>
      </p:sp>
      <p:sp>
        <p:nvSpPr>
          <p:cNvPr id="11" name="Platshållare för innehåll 10">
            <a:extLst>
              <a:ext uri="{FF2B5EF4-FFF2-40B4-BE49-F238E27FC236}">
                <a16:creationId xmlns:a16="http://schemas.microsoft.com/office/drawing/2014/main" id="{7D3E68D2-4DEA-A0E4-2345-0894FD73C7BB}"/>
              </a:ext>
            </a:extLst>
          </p:cNvPr>
          <p:cNvSpPr>
            <a:spLocks noGrp="1"/>
          </p:cNvSpPr>
          <p:nvPr>
            <p:ph sz="half" idx="2"/>
          </p:nvPr>
        </p:nvSpPr>
        <p:spPr>
          <a:xfrm>
            <a:off x="4711200" y="1110779"/>
            <a:ext cx="4170040" cy="3189163"/>
          </a:xfrm>
        </p:spPr>
        <p:txBody>
          <a:bodyPr/>
          <a:lstStyle/>
          <a:p>
            <a:pPr marL="0" indent="0">
              <a:buNone/>
            </a:pPr>
            <a:r>
              <a:rPr lang="sv-SE" sz="1100" kern="1200">
                <a:latin typeface="DM Sans" pitchFamily="2" charset="0"/>
              </a:rPr>
              <a:t>Verksamheten som bedrivs kommer alltid vara förknippad med vissa risker och hanteras inom ordinarie verksamhet med exempelvis kontrollrutiner, utbildning och information. </a:t>
            </a:r>
          </a:p>
          <a:p>
            <a:pPr marL="0" indent="0">
              <a:buNone/>
            </a:pPr>
            <a:r>
              <a:rPr lang="sv-SE" sz="1100" kern="1200">
                <a:latin typeface="DM Sans" pitchFamily="2" charset="0"/>
              </a:rPr>
              <a:t>Andra risker, som om de inträffar, kan innebära oacceptabla förluster, kostnader och påverkan på KI:s varumärke och behöver hanteras med särskilda åtgärder. </a:t>
            </a:r>
          </a:p>
          <a:p>
            <a:pPr marL="0" indent="0">
              <a:buNone/>
            </a:pPr>
            <a:r>
              <a:rPr lang="sv-SE" sz="1100" kern="1200">
                <a:latin typeface="DM Sans" pitchFamily="2" charset="0"/>
              </a:rPr>
              <a:t>Följande mall kan användas som stöd i den egna riskhanteringen. Riskbedömning på detta sätt är ingen </a:t>
            </a:r>
            <a:br>
              <a:rPr lang="sv-SE" sz="1100" kern="1200">
                <a:latin typeface="DM Sans" pitchFamily="2" charset="0"/>
              </a:rPr>
            </a:br>
            <a:r>
              <a:rPr lang="sv-SE" sz="1100" kern="1200">
                <a:latin typeface="DM Sans" pitchFamily="2" charset="0"/>
              </a:rPr>
              <a:t>exakt vetenskap utan snarare att betrakta som en bästa bedömning utifrån tillgänglig information och kunskap. </a:t>
            </a:r>
          </a:p>
          <a:p>
            <a:pPr marL="0" indent="0">
              <a:buNone/>
            </a:pPr>
            <a:r>
              <a:rPr lang="sv-SE" sz="1100" kern="1200">
                <a:latin typeface="DM Sans" pitchFamily="2" charset="0"/>
              </a:rPr>
              <a:t>Beskriv helst riskerna så konkret som möjligt för att underlätta för ändamålsenliga och effektiva åtgärder, </a:t>
            </a:r>
            <a:br>
              <a:rPr lang="sv-SE" sz="1100" kern="1200">
                <a:latin typeface="DM Sans" pitchFamily="2" charset="0"/>
              </a:rPr>
            </a:br>
            <a:r>
              <a:rPr lang="sv-SE" sz="1100" kern="1200">
                <a:latin typeface="DM Sans" pitchFamily="2" charset="0"/>
              </a:rPr>
              <a:t>gärna i formatet: risk för… </a:t>
            </a:r>
            <a:r>
              <a:rPr lang="sv-SE" sz="1100" i="1" kern="1200">
                <a:latin typeface="DM Sans" pitchFamily="2" charset="0"/>
              </a:rPr>
              <a:t>händelse</a:t>
            </a:r>
            <a:r>
              <a:rPr lang="sv-SE" sz="1100" kern="1200">
                <a:latin typeface="DM Sans" pitchFamily="2" charset="0"/>
              </a:rPr>
              <a:t>, på grund av… </a:t>
            </a:r>
            <a:r>
              <a:rPr lang="sv-SE" sz="1100" i="1" kern="1200">
                <a:latin typeface="DM Sans" pitchFamily="2" charset="0"/>
              </a:rPr>
              <a:t>orsak</a:t>
            </a:r>
            <a:r>
              <a:rPr lang="sv-SE" sz="1100" kern="1200">
                <a:latin typeface="DM Sans" pitchFamily="2" charset="0"/>
              </a:rPr>
              <a:t>, </a:t>
            </a:r>
            <a:br>
              <a:rPr lang="sv-SE" sz="1100" kern="1200">
                <a:latin typeface="DM Sans" pitchFamily="2" charset="0"/>
              </a:rPr>
            </a:br>
            <a:r>
              <a:rPr lang="sv-SE" sz="1100" kern="1200">
                <a:latin typeface="DM Sans" pitchFamily="2" charset="0"/>
              </a:rPr>
              <a:t>som innebär… </a:t>
            </a:r>
            <a:r>
              <a:rPr lang="sv-SE" sz="1100" i="1" kern="1200">
                <a:latin typeface="DM Sans" pitchFamily="2" charset="0"/>
              </a:rPr>
              <a:t>konsekvens</a:t>
            </a:r>
            <a:r>
              <a:rPr lang="sv-SE" sz="1100" kern="1200">
                <a:latin typeface="DM Sans" pitchFamily="2" charset="0"/>
              </a:rPr>
              <a:t>. </a:t>
            </a:r>
          </a:p>
          <a:p>
            <a:pPr marL="0" indent="0">
              <a:buNone/>
            </a:pPr>
            <a:endParaRPr lang="sv-SE" sz="1100" kern="1200">
              <a:latin typeface="DM Sans" pitchFamily="2" charset="0"/>
            </a:endParaRPr>
          </a:p>
          <a:p>
            <a:pPr marL="0" indent="0">
              <a:buNone/>
            </a:pPr>
            <a:r>
              <a:rPr lang="sv-SE" sz="1100" kern="1200">
                <a:latin typeface="DM Sans" pitchFamily="2" charset="0"/>
              </a:rPr>
              <a:t>Läs mer i </a:t>
            </a:r>
            <a:r>
              <a:rPr lang="sv-SE" sz="1100" u="sng" kern="1200">
                <a:latin typeface="DM Sans" pitchFamily="2" charset="0"/>
                <a:hlinkClick r:id="rId3"/>
              </a:rPr>
              <a:t>Riktlinjer för riskhantering | Medarbetare</a:t>
            </a:r>
            <a:r>
              <a:rPr lang="sv-SE" sz="1100" kern="1200">
                <a:latin typeface="DM Sans" pitchFamily="2" charset="0"/>
              </a:rPr>
              <a:t> </a:t>
            </a:r>
            <a:br>
              <a:rPr lang="sv-SE" sz="1100" kern="1200">
                <a:latin typeface="DM Sans" pitchFamily="2" charset="0"/>
              </a:rPr>
            </a:br>
            <a:r>
              <a:rPr lang="sv-SE" sz="1100" kern="1200">
                <a:latin typeface="DM Sans" pitchFamily="2" charset="0"/>
              </a:rPr>
              <a:t>Dnr 1–622/2022</a:t>
            </a:r>
          </a:p>
          <a:p>
            <a:pPr marL="0" indent="0">
              <a:buNone/>
            </a:pPr>
            <a:endParaRPr lang="sv-SE" sz="1100"/>
          </a:p>
        </p:txBody>
      </p:sp>
      <p:sp>
        <p:nvSpPr>
          <p:cNvPr id="6" name="Platshållare för sidfot 5">
            <a:extLst>
              <a:ext uri="{FF2B5EF4-FFF2-40B4-BE49-F238E27FC236}">
                <a16:creationId xmlns:a16="http://schemas.microsoft.com/office/drawing/2014/main" id="{44F51A2C-FA9A-8A14-DFDE-05742F1E5253}"/>
              </a:ext>
            </a:extLst>
          </p:cNvPr>
          <p:cNvSpPr>
            <a:spLocks noGrp="1"/>
          </p:cNvSpPr>
          <p:nvPr>
            <p:ph type="ftr" sz="quarter" idx="3"/>
          </p:nvPr>
        </p:nvSpPr>
        <p:spPr/>
        <p:txBody>
          <a:bodyPr/>
          <a:lstStyle/>
          <a:p>
            <a:r>
              <a:rPr lang="sv-SE"/>
              <a:t>Karolinska Institutet - ett medicinskt universitet</a:t>
            </a:r>
          </a:p>
        </p:txBody>
      </p:sp>
      <p:sp>
        <p:nvSpPr>
          <p:cNvPr id="4" name="Platshållare för datum 3">
            <a:extLst>
              <a:ext uri="{FF2B5EF4-FFF2-40B4-BE49-F238E27FC236}">
                <a16:creationId xmlns:a16="http://schemas.microsoft.com/office/drawing/2014/main" id="{639CBAC7-771A-6754-5C58-B5AE9D700BEE}"/>
              </a:ext>
            </a:extLst>
          </p:cNvPr>
          <p:cNvSpPr>
            <a:spLocks noGrp="1"/>
          </p:cNvSpPr>
          <p:nvPr>
            <p:ph type="dt" sz="half" idx="10"/>
          </p:nvPr>
        </p:nvSpPr>
        <p:spPr/>
        <p:txBody>
          <a:bodyPr/>
          <a:lstStyle/>
          <a:p>
            <a:fld id="{842A2CD5-DA8C-4B9D-8315-B34160A16C25}" type="datetime4">
              <a:rPr lang="sv-SE" smtClean="0"/>
              <a:t>10 november 2025</a:t>
            </a:fld>
            <a:endParaRPr lang="sv-SE"/>
          </a:p>
        </p:txBody>
      </p:sp>
      <p:sp>
        <p:nvSpPr>
          <p:cNvPr id="5" name="Platshållare för bildnummer 4">
            <a:extLst>
              <a:ext uri="{FF2B5EF4-FFF2-40B4-BE49-F238E27FC236}">
                <a16:creationId xmlns:a16="http://schemas.microsoft.com/office/drawing/2014/main" id="{BA9763BA-2B01-585A-8764-1D132B02EDDF}"/>
              </a:ext>
            </a:extLst>
          </p:cNvPr>
          <p:cNvSpPr>
            <a:spLocks noGrp="1"/>
          </p:cNvSpPr>
          <p:nvPr>
            <p:ph type="sldNum" sz="quarter" idx="12"/>
          </p:nvPr>
        </p:nvSpPr>
        <p:spPr/>
        <p:txBody>
          <a:bodyPr/>
          <a:lstStyle/>
          <a:p>
            <a:fld id="{15859C56-CB7E-413F-8971-4226A1EF6823}" type="slidenum">
              <a:rPr lang="sv-SE" smtClean="0"/>
              <a:pPr/>
              <a:t>5</a:t>
            </a:fld>
            <a:endParaRPr lang="sv-SE"/>
          </a:p>
        </p:txBody>
      </p:sp>
    </p:spTree>
    <p:extLst>
      <p:ext uri="{BB962C8B-B14F-4D97-AF65-F5344CB8AC3E}">
        <p14:creationId xmlns:p14="http://schemas.microsoft.com/office/powerpoint/2010/main" val="2907064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5D7EE9-0004-32A2-BFF2-76F9A4011BFB}"/>
              </a:ext>
            </a:extLst>
          </p:cNvPr>
          <p:cNvSpPr>
            <a:spLocks noGrp="1"/>
          </p:cNvSpPr>
          <p:nvPr>
            <p:ph type="title"/>
          </p:nvPr>
        </p:nvSpPr>
        <p:spPr>
          <a:xfrm>
            <a:off x="255971" y="-638106"/>
            <a:ext cx="8632045" cy="506538"/>
          </a:xfrm>
        </p:spPr>
        <p:txBody>
          <a:bodyPr/>
          <a:lstStyle/>
          <a:p>
            <a:r>
              <a:rPr lang="en-US" sz="2000">
                <a:solidFill>
                  <a:srgbClr val="F0E8ED"/>
                </a:solidFill>
              </a:rPr>
              <a:t>Plan för riskhantering</a:t>
            </a:r>
            <a:endParaRPr lang="sv-SE" sz="2000">
              <a:solidFill>
                <a:srgbClr val="F0E8ED"/>
              </a:solidFill>
            </a:endParaRPr>
          </a:p>
        </p:txBody>
      </p:sp>
      <p:graphicFrame>
        <p:nvGraphicFramePr>
          <p:cNvPr id="9" name="Tabell 8" descr="En tabell där man fyller i sin plan för riskhantering">
            <a:extLst>
              <a:ext uri="{FF2B5EF4-FFF2-40B4-BE49-F238E27FC236}">
                <a16:creationId xmlns:a16="http://schemas.microsoft.com/office/drawing/2014/main" id="{3E0970B4-2BD6-5E16-ABA0-22B97F69E6F0}"/>
              </a:ext>
            </a:extLst>
          </p:cNvPr>
          <p:cNvGraphicFramePr>
            <a:graphicFrameLocks noGrp="1"/>
          </p:cNvGraphicFramePr>
          <p:nvPr>
            <p:extLst>
              <p:ext uri="{D42A27DB-BD31-4B8C-83A1-F6EECF244321}">
                <p14:modId xmlns:p14="http://schemas.microsoft.com/office/powerpoint/2010/main" val="3517278808"/>
              </p:ext>
            </p:extLst>
          </p:nvPr>
        </p:nvGraphicFramePr>
        <p:xfrm>
          <a:off x="358048" y="365359"/>
          <a:ext cx="8427904" cy="3235850"/>
        </p:xfrm>
        <a:graphic>
          <a:graphicData uri="http://schemas.openxmlformats.org/drawingml/2006/table">
            <a:tbl>
              <a:tblPr firstRow="1" firstCol="1" bandRow="1">
                <a:tableStyleId>{5940675A-B579-460E-94D1-54222C63F5DA}</a:tableStyleId>
              </a:tblPr>
              <a:tblGrid>
                <a:gridCol w="3214633">
                  <a:extLst>
                    <a:ext uri="{9D8B030D-6E8A-4147-A177-3AD203B41FA5}">
                      <a16:colId xmlns:a16="http://schemas.microsoft.com/office/drawing/2014/main" val="3354803343"/>
                    </a:ext>
                  </a:extLst>
                </a:gridCol>
                <a:gridCol w="477701">
                  <a:extLst>
                    <a:ext uri="{9D8B030D-6E8A-4147-A177-3AD203B41FA5}">
                      <a16:colId xmlns:a16="http://schemas.microsoft.com/office/drawing/2014/main" val="2318013779"/>
                    </a:ext>
                  </a:extLst>
                </a:gridCol>
                <a:gridCol w="477701">
                  <a:extLst>
                    <a:ext uri="{9D8B030D-6E8A-4147-A177-3AD203B41FA5}">
                      <a16:colId xmlns:a16="http://schemas.microsoft.com/office/drawing/2014/main" val="2815252902"/>
                    </a:ext>
                  </a:extLst>
                </a:gridCol>
                <a:gridCol w="477701">
                  <a:extLst>
                    <a:ext uri="{9D8B030D-6E8A-4147-A177-3AD203B41FA5}">
                      <a16:colId xmlns:a16="http://schemas.microsoft.com/office/drawing/2014/main" val="642091383"/>
                    </a:ext>
                  </a:extLst>
                </a:gridCol>
                <a:gridCol w="2232037">
                  <a:extLst>
                    <a:ext uri="{9D8B030D-6E8A-4147-A177-3AD203B41FA5}">
                      <a16:colId xmlns:a16="http://schemas.microsoft.com/office/drawing/2014/main" val="1904466096"/>
                    </a:ext>
                  </a:extLst>
                </a:gridCol>
                <a:gridCol w="853973">
                  <a:extLst>
                    <a:ext uri="{9D8B030D-6E8A-4147-A177-3AD203B41FA5}">
                      <a16:colId xmlns:a16="http://schemas.microsoft.com/office/drawing/2014/main" val="678070441"/>
                    </a:ext>
                  </a:extLst>
                </a:gridCol>
                <a:gridCol w="694158">
                  <a:extLst>
                    <a:ext uri="{9D8B030D-6E8A-4147-A177-3AD203B41FA5}">
                      <a16:colId xmlns:a16="http://schemas.microsoft.com/office/drawing/2014/main" val="1935055252"/>
                    </a:ext>
                  </a:extLst>
                </a:gridCol>
              </a:tblGrid>
              <a:tr h="513514">
                <a:tc gridSpan="5">
                  <a:txBody>
                    <a:bodyPr/>
                    <a:lstStyle/>
                    <a:p>
                      <a:pPr algn="l">
                        <a:lnSpc>
                          <a:spcPct val="115000"/>
                        </a:lnSpc>
                        <a:spcAft>
                          <a:spcPts val="1000"/>
                        </a:spcAft>
                        <a:buNone/>
                      </a:pPr>
                      <a:r>
                        <a:rPr lang="sv-SE" sz="1200" b="1">
                          <a:effectLst/>
                        </a:rPr>
                        <a:t>Plan för riskhantering </a:t>
                      </a:r>
                      <a:br>
                        <a:rPr lang="sv-SE" sz="1200" b="1">
                          <a:effectLst/>
                        </a:rPr>
                      </a:br>
                      <a:r>
                        <a:rPr lang="sv-SE" sz="1200" b="0">
                          <a:effectLst/>
                        </a:rPr>
                        <a:t>Fakultetsnämnd/Campusgrupp/Institution/GVS: </a:t>
                      </a:r>
                      <a:endParaRPr lang="sv-SE" sz="1200" b="0">
                        <a:effectLst/>
                        <a:latin typeface="Calibri" panose="020F0502020204030204" pitchFamily="34" charset="0"/>
                        <a:ea typeface="Calibri" panose="020F0502020204030204" pitchFamily="34" charset="0"/>
                        <a:cs typeface="Times New Roman" panose="02020603050405020304" pitchFamily="18" charset="0"/>
                      </a:endParaRPr>
                    </a:p>
                  </a:txBody>
                  <a:tcPr marL="108000" marR="72000" marT="54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2">
                  <a:txBody>
                    <a:bodyPr/>
                    <a:lstStyle/>
                    <a:p>
                      <a:pPr algn="l">
                        <a:lnSpc>
                          <a:spcPct val="115000"/>
                        </a:lnSpc>
                        <a:spcAft>
                          <a:spcPts val="1000"/>
                        </a:spcAft>
                        <a:buNone/>
                      </a:pPr>
                      <a:r>
                        <a:rPr lang="sv-SE" sz="1200">
                          <a:effectLst/>
                        </a:rPr>
                        <a:t>Datum:</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108000" marR="72000" marT="54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lang="sv-SE"/>
                    </a:p>
                  </a:txBody>
                  <a:tcPr/>
                </a:tc>
                <a:extLst>
                  <a:ext uri="{0D108BD9-81ED-4DB2-BD59-A6C34878D82A}">
                    <a16:rowId xmlns:a16="http://schemas.microsoft.com/office/drawing/2014/main" val="881153154"/>
                  </a:ext>
                </a:extLst>
              </a:tr>
              <a:tr h="281575">
                <a:tc rowSpan="2">
                  <a:txBody>
                    <a:bodyPr/>
                    <a:lstStyle/>
                    <a:p>
                      <a:pPr algn="l">
                        <a:lnSpc>
                          <a:spcPct val="115000"/>
                        </a:lnSpc>
                        <a:spcAft>
                          <a:spcPts val="1000"/>
                        </a:spcAft>
                        <a:buNone/>
                      </a:pPr>
                      <a:r>
                        <a:rPr lang="sv-SE" sz="1200" b="1">
                          <a:effectLst/>
                        </a:rPr>
                        <a:t>Beskrivning av risk</a:t>
                      </a:r>
                      <a:endParaRPr lang="sv-SE" sz="1200" b="1">
                        <a:effectLst/>
                        <a:latin typeface="Calibri" panose="020F0502020204030204" pitchFamily="34" charset="0"/>
                        <a:ea typeface="Calibri" panose="020F0502020204030204" pitchFamily="34" charset="0"/>
                        <a:cs typeface="Times New Roman" panose="02020603050405020304" pitchFamily="18" charset="0"/>
                      </a:endParaRPr>
                    </a:p>
                  </a:txBody>
                  <a:tcPr marL="108000" marR="72000" marT="54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algn="l">
                        <a:lnSpc>
                          <a:spcPct val="115000"/>
                        </a:lnSpc>
                        <a:spcAft>
                          <a:spcPts val="1000"/>
                        </a:spcAft>
                        <a:buNone/>
                      </a:pPr>
                      <a:r>
                        <a:rPr lang="sv-SE" sz="900" b="1">
                          <a:effectLst/>
                        </a:rPr>
                        <a:t>Bedömning av risknivå</a:t>
                      </a:r>
                      <a:endParaRPr lang="sv-SE" sz="900" b="1">
                        <a:effectLst/>
                        <a:latin typeface="Calibri" panose="020F0502020204030204" pitchFamily="34" charset="0"/>
                        <a:ea typeface="Calibri" panose="020F0502020204030204" pitchFamily="34" charset="0"/>
                        <a:cs typeface="Times New Roman" panose="02020603050405020304" pitchFamily="18" charset="0"/>
                      </a:endParaRPr>
                    </a:p>
                  </a:txBody>
                  <a:tcPr marL="90000" marR="72000" marT="72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sv-SE"/>
                    </a:p>
                  </a:txBody>
                  <a:tcPr/>
                </a:tc>
                <a:tc hMerge="1">
                  <a:txBody>
                    <a:bodyPr/>
                    <a:lstStyle/>
                    <a:p>
                      <a:endParaRPr lang="sv-SE"/>
                    </a:p>
                  </a:txBody>
                  <a:tcPr/>
                </a:tc>
                <a:tc rowSpan="2">
                  <a:txBody>
                    <a:bodyPr/>
                    <a:lstStyle/>
                    <a:p>
                      <a:pPr algn="l">
                        <a:lnSpc>
                          <a:spcPct val="115000"/>
                        </a:lnSpc>
                        <a:spcAft>
                          <a:spcPts val="1000"/>
                        </a:spcAft>
                        <a:buNone/>
                      </a:pPr>
                      <a:r>
                        <a:rPr lang="sv-SE" sz="1200" b="1">
                          <a:effectLst/>
                        </a:rPr>
                        <a:t>Accepteras eller åtgärdas? </a:t>
                      </a:r>
                    </a:p>
                  </a:txBody>
                  <a:tcPr marL="108000" marR="72000" marT="54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l">
                        <a:lnSpc>
                          <a:spcPct val="115000"/>
                        </a:lnSpc>
                        <a:spcAft>
                          <a:spcPts val="1000"/>
                        </a:spcAft>
                        <a:buNone/>
                      </a:pPr>
                      <a:r>
                        <a:rPr lang="sv-SE" sz="1200" b="1">
                          <a:effectLst/>
                        </a:rPr>
                        <a:t>Ansvarig</a:t>
                      </a:r>
                      <a:endParaRPr lang="sv-SE" sz="1200" b="1">
                        <a:effectLst/>
                        <a:latin typeface="Calibri" panose="020F0502020204030204" pitchFamily="34" charset="0"/>
                        <a:ea typeface="Calibri" panose="020F0502020204030204" pitchFamily="34" charset="0"/>
                        <a:cs typeface="Times New Roman" panose="02020603050405020304" pitchFamily="18" charset="0"/>
                      </a:endParaRPr>
                    </a:p>
                  </a:txBody>
                  <a:tcPr marL="108000" marR="72000" marT="54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l">
                        <a:lnSpc>
                          <a:spcPct val="115000"/>
                        </a:lnSpc>
                        <a:spcAft>
                          <a:spcPts val="1000"/>
                        </a:spcAft>
                        <a:buNone/>
                      </a:pPr>
                      <a:r>
                        <a:rPr lang="sv-SE" sz="1200" b="1">
                          <a:effectLst/>
                        </a:rPr>
                        <a:t>Klart datum</a:t>
                      </a:r>
                      <a:endParaRPr lang="sv-SE" sz="1200" b="1">
                        <a:effectLst/>
                        <a:latin typeface="Calibri" panose="020F0502020204030204" pitchFamily="34" charset="0"/>
                        <a:ea typeface="Calibri" panose="020F0502020204030204" pitchFamily="34" charset="0"/>
                        <a:cs typeface="Times New Roman" panose="02020603050405020304" pitchFamily="18" charset="0"/>
                      </a:endParaRPr>
                    </a:p>
                  </a:txBody>
                  <a:tcPr marL="108000" marR="36000" marT="54000" marB="72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52796025"/>
                  </a:ext>
                </a:extLst>
              </a:tr>
              <a:tr h="231775">
                <a:tc vMerge="1">
                  <a:txBody>
                    <a:bodyPr/>
                    <a:lstStyle/>
                    <a:p>
                      <a:endParaRPr lang="sv-SE"/>
                    </a:p>
                  </a:txBody>
                  <a:tcPr/>
                </a:tc>
                <a:tc>
                  <a:txBody>
                    <a:bodyPr/>
                    <a:lstStyle/>
                    <a:p>
                      <a:pPr algn="ctr">
                        <a:lnSpc>
                          <a:spcPct val="115000"/>
                        </a:lnSpc>
                        <a:spcAft>
                          <a:spcPts val="1000"/>
                        </a:spcAft>
                        <a:buNone/>
                      </a:pPr>
                      <a:r>
                        <a:rPr lang="sv-SE" sz="800">
                          <a:effectLst/>
                        </a:rPr>
                        <a:t>Låg</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C7ECDC"/>
                    </a:solidFill>
                  </a:tcPr>
                </a:tc>
                <a:tc>
                  <a:txBody>
                    <a:bodyPr/>
                    <a:lstStyle/>
                    <a:p>
                      <a:pPr algn="ctr">
                        <a:lnSpc>
                          <a:spcPct val="115000"/>
                        </a:lnSpc>
                        <a:spcAft>
                          <a:spcPts val="1000"/>
                        </a:spcAft>
                        <a:buNone/>
                      </a:pPr>
                      <a:r>
                        <a:rPr lang="sv-SE" sz="800">
                          <a:effectLst/>
                        </a:rPr>
                        <a:t>Medel</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E7C2"/>
                    </a:solidFill>
                  </a:tcPr>
                </a:tc>
                <a:tc>
                  <a:txBody>
                    <a:bodyPr/>
                    <a:lstStyle/>
                    <a:p>
                      <a:pPr algn="ctr">
                        <a:lnSpc>
                          <a:spcPct val="115000"/>
                        </a:lnSpc>
                        <a:spcAft>
                          <a:spcPts val="1000"/>
                        </a:spcAft>
                        <a:buNone/>
                      </a:pPr>
                      <a:r>
                        <a:rPr lang="sv-SE" sz="800">
                          <a:effectLst/>
                        </a:rPr>
                        <a:t>Hög</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876F"/>
                    </a:solidFill>
                  </a:tcPr>
                </a:tc>
                <a:tc vMerge="1">
                  <a:txBody>
                    <a:bodyPr/>
                    <a:lstStyle/>
                    <a:p>
                      <a:endParaRPr lang="sv-SE"/>
                    </a:p>
                  </a:txBody>
                  <a:tcPr/>
                </a:tc>
                <a:tc vMerge="1">
                  <a:txBody>
                    <a:bodyPr/>
                    <a:lstStyle/>
                    <a:p>
                      <a:endParaRPr lang="sv-SE"/>
                    </a:p>
                  </a:txBody>
                  <a:tcPr/>
                </a:tc>
                <a:tc vMerge="1">
                  <a:txBody>
                    <a:bodyPr/>
                    <a:lstStyle/>
                    <a:p>
                      <a:endParaRPr lang="sv-SE"/>
                    </a:p>
                  </a:txBody>
                  <a:tcPr/>
                </a:tc>
                <a:extLst>
                  <a:ext uri="{0D108BD9-81ED-4DB2-BD59-A6C34878D82A}">
                    <a16:rowId xmlns:a16="http://schemas.microsoft.com/office/drawing/2014/main" val="2478985664"/>
                  </a:ext>
                </a:extLst>
              </a:tr>
              <a:tr h="295456">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6001571"/>
                  </a:ext>
                </a:extLst>
              </a:tr>
              <a:tr h="295456">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3508421"/>
                  </a:ext>
                </a:extLst>
              </a:tr>
              <a:tr h="295456">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0617318"/>
                  </a:ext>
                </a:extLst>
              </a:tr>
              <a:tr h="295456">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4650438"/>
                  </a:ext>
                </a:extLst>
              </a:tr>
              <a:tr h="295456">
                <a:tc>
                  <a:txBody>
                    <a:bodyPr/>
                    <a:lstStyle/>
                    <a:p>
                      <a:pPr algn="l">
                        <a:lnSpc>
                          <a:spcPct val="100000"/>
                        </a:lnSpc>
                        <a:spcAft>
                          <a:spcPts val="1000"/>
                        </a:spcAft>
                        <a:buNone/>
                      </a:pPr>
                      <a:r>
                        <a:rPr lang="sv-SE" sz="1200">
                          <a:effectLst/>
                          <a:latin typeface="+mn-lt"/>
                        </a:rPr>
                        <a:t> </a:t>
                      </a: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9293676"/>
                  </a:ext>
                </a:extLst>
              </a:tr>
              <a:tr h="295456">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7308687"/>
                  </a:ext>
                </a:extLst>
              </a:tr>
              <a:tr h="295456">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108000" marR="72000" marT="54000" marB="72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ct val="100000"/>
                        </a:lnSpc>
                        <a:spcAft>
                          <a:spcPts val="1000"/>
                        </a:spcAft>
                        <a:buNone/>
                      </a:pP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ct val="100000"/>
                        </a:lnSpc>
                        <a:spcAft>
                          <a:spcPts val="1000"/>
                        </a:spcAft>
                        <a:buNone/>
                      </a:pPr>
                      <a:r>
                        <a:rPr lang="sv-SE" sz="1200">
                          <a:effectLst/>
                          <a:latin typeface="+mn-lt"/>
                        </a:rPr>
                        <a:t> </a:t>
                      </a:r>
                      <a:endParaRPr lang="sv-SE" sz="1200">
                        <a:effectLst/>
                        <a:latin typeface="+mn-lt"/>
                        <a:ea typeface="Calibri" panose="020F0502020204030204" pitchFamily="34" charset="0"/>
                        <a:cs typeface="Times New Roman" panose="02020603050405020304" pitchFamily="18" charset="0"/>
                      </a:endParaRPr>
                    </a:p>
                  </a:txBody>
                  <a:tcPr marL="25983" marR="2598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8245171"/>
                  </a:ext>
                </a:extLst>
              </a:tr>
            </a:tbl>
          </a:graphicData>
        </a:graphic>
      </p:graphicFrame>
      <p:sp>
        <p:nvSpPr>
          <p:cNvPr id="13" name="Platshållare för innehåll 12">
            <a:extLst>
              <a:ext uri="{FF2B5EF4-FFF2-40B4-BE49-F238E27FC236}">
                <a16:creationId xmlns:a16="http://schemas.microsoft.com/office/drawing/2014/main" id="{C0E390E2-49CC-1727-7A9F-44EFA60C689D}"/>
              </a:ext>
            </a:extLst>
          </p:cNvPr>
          <p:cNvSpPr>
            <a:spLocks noGrp="1"/>
          </p:cNvSpPr>
          <p:nvPr>
            <p:ph idx="13"/>
          </p:nvPr>
        </p:nvSpPr>
        <p:spPr>
          <a:xfrm>
            <a:off x="265198" y="3720913"/>
            <a:ext cx="4378810" cy="1085346"/>
          </a:xfrm>
        </p:spPr>
        <p:txBody>
          <a:bodyPr/>
          <a:lstStyle/>
          <a:p>
            <a:pPr marL="0" indent="0">
              <a:spcBef>
                <a:spcPts val="0"/>
              </a:spcBef>
              <a:spcAft>
                <a:spcPts val="300"/>
              </a:spcAft>
              <a:buNone/>
            </a:pPr>
            <a:r>
              <a:rPr lang="sv-SE" sz="900" b="1"/>
              <a:t>Bedömningsgrunder:  </a:t>
            </a:r>
          </a:p>
          <a:p>
            <a:pPr marL="0" indent="0">
              <a:spcBef>
                <a:spcPts val="0"/>
              </a:spcBef>
              <a:spcAft>
                <a:spcPts val="300"/>
              </a:spcAft>
              <a:buNone/>
            </a:pPr>
            <a:r>
              <a:rPr lang="sv-SE" sz="900">
                <a:highlight>
                  <a:srgbClr val="C7ECDC"/>
                </a:highlight>
              </a:rPr>
              <a:t>Låg:</a:t>
            </a:r>
            <a:r>
              <a:rPr lang="sv-SE" sz="900"/>
              <a:t> Liten påverkan på verksamhetens möjlighet att fullgöra sitt uppdrag.</a:t>
            </a:r>
          </a:p>
          <a:p>
            <a:pPr marL="0" indent="0">
              <a:spcBef>
                <a:spcPts val="0"/>
              </a:spcBef>
              <a:spcAft>
                <a:spcPts val="300"/>
              </a:spcAft>
              <a:buNone/>
            </a:pPr>
            <a:r>
              <a:rPr lang="sv-SE" sz="900">
                <a:highlight>
                  <a:srgbClr val="FFE7C2"/>
                </a:highlight>
              </a:rPr>
              <a:t>Medel:</a:t>
            </a:r>
            <a:r>
              <a:rPr lang="sv-SE" sz="900"/>
              <a:t> Viss påverkan på verksamhetens möjlighet att fullgöra sitt uppdrag</a:t>
            </a:r>
          </a:p>
          <a:p>
            <a:pPr marL="0" indent="0">
              <a:spcBef>
                <a:spcPts val="0"/>
              </a:spcBef>
              <a:spcAft>
                <a:spcPts val="300"/>
              </a:spcAft>
              <a:buNone/>
            </a:pPr>
            <a:r>
              <a:rPr lang="sv-SE" sz="900">
                <a:highlight>
                  <a:srgbClr val="FF876F"/>
                </a:highlight>
              </a:rPr>
              <a:t>Hög:</a:t>
            </a:r>
            <a:r>
              <a:rPr lang="sv-SE" sz="900"/>
              <a:t> Betydande påverkan på verksamhetens möjlighet att fullgöra sitt uppdrag.</a:t>
            </a:r>
          </a:p>
        </p:txBody>
      </p:sp>
      <p:sp>
        <p:nvSpPr>
          <p:cNvPr id="12" name="Platshållare för innehåll 11">
            <a:extLst>
              <a:ext uri="{FF2B5EF4-FFF2-40B4-BE49-F238E27FC236}">
                <a16:creationId xmlns:a16="http://schemas.microsoft.com/office/drawing/2014/main" id="{86538B7E-0BD6-D40A-3230-2EB959737086}"/>
              </a:ext>
            </a:extLst>
          </p:cNvPr>
          <p:cNvSpPr>
            <a:spLocks noGrp="1"/>
          </p:cNvSpPr>
          <p:nvPr>
            <p:ph sz="half" idx="2"/>
          </p:nvPr>
        </p:nvSpPr>
        <p:spPr>
          <a:xfrm>
            <a:off x="4932040" y="3720913"/>
            <a:ext cx="3888432" cy="1299109"/>
          </a:xfrm>
        </p:spPr>
        <p:txBody>
          <a:bodyPr numCol="2"/>
          <a:lstStyle/>
          <a:p>
            <a:pPr>
              <a:spcBef>
                <a:spcPts val="0"/>
              </a:spcBef>
              <a:spcAft>
                <a:spcPts val="300"/>
              </a:spcAft>
              <a:buNone/>
            </a:pPr>
            <a:r>
              <a:rPr lang="sv-SE" sz="900" b="1" spc="-10"/>
              <a:t>Exempel på riskområden:</a:t>
            </a:r>
          </a:p>
          <a:p>
            <a:pPr marL="177800" indent="-177800">
              <a:spcBef>
                <a:spcPts val="0"/>
              </a:spcBef>
            </a:pPr>
            <a:r>
              <a:rPr lang="sv-SE" sz="900" spc="-10"/>
              <a:t>Arbetsmiljö</a:t>
            </a:r>
          </a:p>
          <a:p>
            <a:pPr marL="177800" indent="-177800">
              <a:spcBef>
                <a:spcPts val="0"/>
              </a:spcBef>
            </a:pPr>
            <a:r>
              <a:rPr lang="sv-SE" sz="900" spc="-10"/>
              <a:t>Finansiering och resurser</a:t>
            </a:r>
          </a:p>
          <a:p>
            <a:pPr marL="177800" indent="-177800">
              <a:spcBef>
                <a:spcPts val="0"/>
              </a:spcBef>
            </a:pPr>
            <a:r>
              <a:rPr lang="sv-SE" sz="900" spc="-10"/>
              <a:t>Hållbarhet</a:t>
            </a:r>
          </a:p>
          <a:p>
            <a:pPr marL="177800" indent="-177800">
              <a:spcBef>
                <a:spcPts val="0"/>
              </a:spcBef>
            </a:pPr>
            <a:r>
              <a:rPr lang="sv-SE" sz="900" spc="-10"/>
              <a:t>Kompetensförsörjning</a:t>
            </a:r>
          </a:p>
          <a:p>
            <a:pPr marL="177800" indent="-177800">
              <a:spcBef>
                <a:spcPts val="0"/>
              </a:spcBef>
            </a:pPr>
            <a:r>
              <a:rPr lang="sv-SE" sz="900" spc="-10"/>
              <a:t>Korruption, mutor och </a:t>
            </a:r>
            <a:br>
              <a:rPr lang="sv-SE" sz="900" spc="-10"/>
            </a:br>
            <a:r>
              <a:rPr lang="sv-SE" sz="900" spc="-10"/>
              <a:t>andra oegentligheter</a:t>
            </a:r>
          </a:p>
          <a:p>
            <a:pPr marL="182563" indent="-182563">
              <a:spcBef>
                <a:spcPts val="0"/>
              </a:spcBef>
            </a:pPr>
            <a:r>
              <a:rPr lang="sv-SE" sz="900" spc="-10"/>
              <a:t>Kvalitet</a:t>
            </a:r>
            <a:br>
              <a:rPr lang="sv-SE" sz="900" spc="-10"/>
            </a:br>
            <a:endParaRPr lang="sv-SE" sz="900" spc="-10"/>
          </a:p>
          <a:p>
            <a:pPr marL="177800" indent="-177800">
              <a:spcBef>
                <a:spcPts val="300"/>
              </a:spcBef>
            </a:pPr>
            <a:r>
              <a:rPr lang="sv-SE" sz="900" spc="-10"/>
              <a:t>Säkerhet och beredskap </a:t>
            </a:r>
            <a:br>
              <a:rPr lang="sv-SE" sz="900" spc="-10"/>
            </a:br>
            <a:r>
              <a:rPr lang="sv-SE" sz="900" spc="-10"/>
              <a:t>inkl. cyber- och informationssäkerhet</a:t>
            </a:r>
          </a:p>
          <a:p>
            <a:pPr marL="177800" indent="-177800">
              <a:spcBef>
                <a:spcPts val="0"/>
              </a:spcBef>
            </a:pPr>
            <a:r>
              <a:rPr lang="sv-SE" sz="900" spc="-10"/>
              <a:t>Samarbeten och samverkan </a:t>
            </a:r>
          </a:p>
          <a:p>
            <a:pPr marL="177800" indent="-177800">
              <a:spcBef>
                <a:spcPts val="0"/>
              </a:spcBef>
              <a:spcAft>
                <a:spcPts val="1000"/>
              </a:spcAft>
            </a:pPr>
            <a:r>
              <a:rPr lang="sv-SE" sz="900" spc="-10"/>
              <a:t>Varumärke och förtroende för KI</a:t>
            </a:r>
          </a:p>
        </p:txBody>
      </p:sp>
      <p:sp>
        <p:nvSpPr>
          <p:cNvPr id="6" name="Platshållare för sidfot 5">
            <a:extLst>
              <a:ext uri="{FF2B5EF4-FFF2-40B4-BE49-F238E27FC236}">
                <a16:creationId xmlns:a16="http://schemas.microsoft.com/office/drawing/2014/main" id="{13C98570-87CF-4421-8393-D4C2D510C201}"/>
              </a:ext>
            </a:extLst>
          </p:cNvPr>
          <p:cNvSpPr>
            <a:spLocks noGrp="1"/>
          </p:cNvSpPr>
          <p:nvPr>
            <p:ph type="ftr" sz="quarter" idx="3"/>
          </p:nvPr>
        </p:nvSpPr>
        <p:spPr>
          <a:xfrm>
            <a:off x="255983" y="4790351"/>
            <a:ext cx="3091881" cy="171450"/>
          </a:xfrm>
        </p:spPr>
        <p:txBody>
          <a:bodyPr/>
          <a:lstStyle/>
          <a:p>
            <a:r>
              <a:rPr lang="sv-SE"/>
              <a:t>Karolinska Institutet - ett medicinskt universitet</a:t>
            </a:r>
          </a:p>
        </p:txBody>
      </p:sp>
      <p:sp>
        <p:nvSpPr>
          <p:cNvPr id="4" name="Platshållare för datum 3">
            <a:extLst>
              <a:ext uri="{FF2B5EF4-FFF2-40B4-BE49-F238E27FC236}">
                <a16:creationId xmlns:a16="http://schemas.microsoft.com/office/drawing/2014/main" id="{0692F7FF-7154-6D5E-E424-20BBE3D7E892}"/>
              </a:ext>
            </a:extLst>
          </p:cNvPr>
          <p:cNvSpPr>
            <a:spLocks noGrp="1"/>
          </p:cNvSpPr>
          <p:nvPr>
            <p:ph type="dt" sz="half" idx="10"/>
          </p:nvPr>
        </p:nvSpPr>
        <p:spPr/>
        <p:txBody>
          <a:bodyPr/>
          <a:lstStyle/>
          <a:p>
            <a:fld id="{3D94F107-FCCF-4D7C-8F71-E821E5DA5282}" type="datetime4">
              <a:rPr lang="sv-SE" smtClean="0"/>
              <a:t>10 november 2025</a:t>
            </a:fld>
            <a:endParaRPr lang="sv-SE"/>
          </a:p>
        </p:txBody>
      </p:sp>
      <p:sp>
        <p:nvSpPr>
          <p:cNvPr id="5" name="Platshållare för bildnummer 4">
            <a:extLst>
              <a:ext uri="{FF2B5EF4-FFF2-40B4-BE49-F238E27FC236}">
                <a16:creationId xmlns:a16="http://schemas.microsoft.com/office/drawing/2014/main" id="{ED2630CE-3CB4-9B98-3824-A28F720CE0EC}"/>
              </a:ext>
            </a:extLst>
          </p:cNvPr>
          <p:cNvSpPr>
            <a:spLocks noGrp="1"/>
          </p:cNvSpPr>
          <p:nvPr>
            <p:ph type="sldNum" sz="quarter" idx="12"/>
          </p:nvPr>
        </p:nvSpPr>
        <p:spPr/>
        <p:txBody>
          <a:bodyPr/>
          <a:lstStyle/>
          <a:p>
            <a:fld id="{B5C8723E-5A40-4F9A-B83B-0F0B7FEF2706}" type="slidenum">
              <a:rPr lang="sv-SE" smtClean="0"/>
              <a:pPr/>
              <a:t>6</a:t>
            </a:fld>
            <a:endParaRPr lang="sv-SE"/>
          </a:p>
        </p:txBody>
      </p:sp>
    </p:spTree>
    <p:extLst>
      <p:ext uri="{BB962C8B-B14F-4D97-AF65-F5344CB8AC3E}">
        <p14:creationId xmlns:p14="http://schemas.microsoft.com/office/powerpoint/2010/main" val="1519111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hidden="1">
            <a:extLst>
              <a:ext uri="{FF2B5EF4-FFF2-40B4-BE49-F238E27FC236}">
                <a16:creationId xmlns:a16="http://schemas.microsoft.com/office/drawing/2014/main" id="{3B945BE0-EE85-09C4-1EE7-44EBC8E667E7}"/>
              </a:ext>
            </a:extLst>
          </p:cNvPr>
          <p:cNvSpPr>
            <a:spLocks noGrp="1"/>
          </p:cNvSpPr>
          <p:nvPr>
            <p:ph type="title" idx="4294967295"/>
          </p:nvPr>
        </p:nvSpPr>
        <p:spPr/>
        <p:txBody>
          <a:bodyPr/>
          <a:lstStyle/>
          <a:p>
            <a:r>
              <a:rPr lang="sv-SE">
                <a:solidFill>
                  <a:schemeClr val="bg1"/>
                </a:solidFill>
              </a:rPr>
              <a:t>Avslutningsbild med Karolinska Institutets logotyp</a:t>
            </a:r>
          </a:p>
        </p:txBody>
      </p:sp>
    </p:spTree>
    <p:extLst>
      <p:ext uri="{BB962C8B-B14F-4D97-AF65-F5344CB8AC3E}">
        <p14:creationId xmlns:p14="http://schemas.microsoft.com/office/powerpoint/2010/main" val="4116704812"/>
      </p:ext>
    </p:extLst>
  </p:cSld>
  <p:clrMapOvr>
    <a:masterClrMapping/>
  </p:clrMapOvr>
</p:sld>
</file>

<file path=ppt/theme/theme1.xml><?xml version="1.0" encoding="utf-8"?>
<a:theme xmlns:a="http://schemas.openxmlformats.org/drawingml/2006/main" name="16_9_powerpointmall_ki_plommon_SVE">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ln w="6350">
          <a:solidFill>
            <a:schemeClr val="accent1"/>
          </a:solidFill>
        </a:ln>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_16_9.potx" id="{BBCE664C-1F95-4797-A035-689455F52273}" vid="{148FC432-ED3D-4121-9760-708E26D67393}"/>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7d2337f-1451-47ad-9ca9-aee32be5c377">
      <Terms xmlns="http://schemas.microsoft.com/office/infopath/2007/PartnerControls"/>
    </lcf76f155ced4ddcb4097134ff3c332f>
    <Kommentar xmlns="47d2337f-1451-47ad-9ca9-aee32be5c377" xsi:nil="true"/>
    <TaxCatchAll xmlns="91f6c603-5c8b-47ec-8125-02a136a290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A965CD44FCB12C489946B74A08A629F3" ma:contentTypeVersion="20" ma:contentTypeDescription="Skapa ett nytt dokument." ma:contentTypeScope="" ma:versionID="0f940d7b8f382dba1265f5bc2694e07b">
  <xsd:schema xmlns:xsd="http://www.w3.org/2001/XMLSchema" xmlns:xs="http://www.w3.org/2001/XMLSchema" xmlns:p="http://schemas.microsoft.com/office/2006/metadata/properties" xmlns:ns2="47d2337f-1451-47ad-9ca9-aee32be5c377" xmlns:ns3="91f6c603-5c8b-47ec-8125-02a136a290a3" targetNamespace="http://schemas.microsoft.com/office/2006/metadata/properties" ma:root="true" ma:fieldsID="f9799f3ec0e6f96955912d26b96f0ff3" ns2:_="" ns3:_="">
    <xsd:import namespace="47d2337f-1451-47ad-9ca9-aee32be5c377"/>
    <xsd:import namespace="91f6c603-5c8b-47ec-8125-02a136a290a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element ref="ns2:Kommenta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d2337f-1451-47ad-9ca9-aee32be5c3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Bildmarkeringar" ma:readOnly="false" ma:fieldId="{5cf76f15-5ced-4ddc-b409-7134ff3c332f}" ma:taxonomyMulti="true" ma:sspId="d34d398b-60ba-4ad0-a6da-da1ce693b88b"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Kommentar" ma:index="26" nillable="true" ma:displayName="Kommentar" ma:format="Dropdown" ma:internalName="Kommentar">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f6c603-5c8b-47ec-8125-02a136a290a3"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22" nillable="true" ma:displayName="Taxonomy Catch All Column" ma:hidden="true" ma:list="{283f362c-7da7-4fda-a415-f7a03e06306e}" ma:internalName="TaxCatchAll" ma:showField="CatchAllData" ma:web="91f6c603-5c8b-47ec-8125-02a136a290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F79469-2F05-42F0-ADD1-5263841AE7B9}">
  <ds:schemaRefs>
    <ds:schemaRef ds:uri="47d2337f-1451-47ad-9ca9-aee32be5c377"/>
    <ds:schemaRef ds:uri="91f6c603-5c8b-47ec-8125-02a136a290a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2DCB20B-1244-4220-BD53-3EF200233516}">
  <ds:schemaRefs>
    <ds:schemaRef ds:uri="http://schemas.microsoft.com/sharepoint/v3/contenttype/forms"/>
  </ds:schemaRefs>
</ds:datastoreItem>
</file>

<file path=customXml/itemProps3.xml><?xml version="1.0" encoding="utf-8"?>
<ds:datastoreItem xmlns:ds="http://schemas.openxmlformats.org/officeDocument/2006/customXml" ds:itemID="{A44B0295-9BBB-413C-BD3A-BE6FE7B983FA}">
  <ds:schemaRefs>
    <ds:schemaRef ds:uri="47d2337f-1451-47ad-9ca9-aee32be5c377"/>
    <ds:schemaRef ds:uri="91f6c603-5c8b-47ec-8125-02a136a290a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Presentation_16_9</Template>
  <Application>Microsoft Office PowerPoint</Application>
  <PresentationFormat>On-screen Show (16:9)</PresentationFormat>
  <Slides>7</Slides>
  <Notes>7</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16_9_powerpointmall_ki_plommon_SVE</vt:lpstr>
      <vt:lpstr>Mallar för verksamhetsplanering och riskbedömning på KI</vt:lpstr>
      <vt:lpstr>PowerPoint Presentation</vt:lpstr>
      <vt:lpstr>PowerPoint Presentation</vt:lpstr>
      <vt:lpstr>Fakultetsnämnden</vt:lpstr>
      <vt:lpstr>Stöd i riskbedömning</vt:lpstr>
      <vt:lpstr>Plan för riskhantering</vt:lpstr>
      <vt:lpstr>Avslutningsbild med Karolinska Institutets logotyp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Mallar för verksamhetsplanering och riskbedömning på KI</dc:title>
  <dc:creator>Matilda Pearson</dc:creator>
  <cp:revision>3</cp:revision>
  <cp:lastPrinted>2005-09-23T14:22:03Z</cp:lastPrinted>
  <dcterms:created xsi:type="dcterms:W3CDTF">2025-11-04T14:39:37Z</dcterms:created>
  <dcterms:modified xsi:type="dcterms:W3CDTF">2025-11-10T13:20:34Z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0x010100A965CD44FCB12C489946B74A08A629F3</vt:lpwstr>
  </property>
  <property fmtid="{D5CDD505-2E9C-101B-9397-08002B2CF9AE}" pid="3" name="MediaServiceImageTags">
    <vt:lpwstr/>
  </property>
</Properties>
</file>