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63" r:id="rId5"/>
    <p:sldId id="262" r:id="rId6"/>
    <p:sldId id="265" r:id="rId7"/>
    <p:sldId id="260" r:id="rId8"/>
  </p:sldIdLst>
  <p:sldSz cx="9144000" cy="5143500" type="screen16x9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2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4F4"/>
    <a:srgbClr val="C7ECDC"/>
    <a:srgbClr val="4F0433"/>
    <a:srgbClr val="CCEBED"/>
    <a:srgbClr val="FFDDD6"/>
    <a:srgbClr val="666666"/>
    <a:srgbClr val="DDDEE0"/>
    <a:srgbClr val="FF876F"/>
    <a:srgbClr val="FFE7C2"/>
    <a:srgbClr val="FFC6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1041" autoAdjust="0"/>
  </p:normalViewPr>
  <p:slideViewPr>
    <p:cSldViewPr>
      <p:cViewPr varScale="1">
        <p:scale>
          <a:sx n="152" d="100"/>
          <a:sy n="152" d="100"/>
        </p:scale>
        <p:origin x="480" y="138"/>
      </p:cViewPr>
      <p:guideLst>
        <p:guide orient="horz" pos="622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6" d="100"/>
          <a:sy n="96" d="100"/>
        </p:scale>
        <p:origin x="355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6818A54A-96AB-47F2-9FE3-5AA7C5EE68C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C3AE1-DBA2-4DA9-A7CE-D2A621C810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5F06C-14D9-45DF-81A5-F25F8ECA9886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FB76FC6-F54A-4120-9B8F-E28E2A08E52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D9B89EF-3F47-4486-BAA9-AF9A8BE096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CC5D8-C806-4BBF-A442-91371CDD1B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2378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v-SE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F6DBA7-38D3-4FF9-B176-AA5B07999DDF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39290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tart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typ Karolinska Institutet.">
            <a:extLst>
              <a:ext uri="{FF2B5EF4-FFF2-40B4-BE49-F238E27FC236}">
                <a16:creationId xmlns:a16="http://schemas.microsoft.com/office/drawing/2014/main" id="{5C58A32B-CE37-00A7-BB2A-05D502F739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81478" y="262850"/>
            <a:ext cx="1691680" cy="704867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45332"/>
            <a:ext cx="7772400" cy="857250"/>
          </a:xfrm>
        </p:spPr>
        <p:txBody>
          <a:bodyPr anchor="ctr"/>
          <a:lstStyle>
            <a:lvl1pPr>
              <a:defRPr sz="3200" kern="1200" spc="-8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noProof="0"/>
              <a:t>Klicka här för att ändra mall för rubrikformat</a:t>
            </a:r>
            <a:endParaRPr lang="sv-SE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553444"/>
            <a:ext cx="7772400" cy="1314450"/>
          </a:xfrm>
        </p:spPr>
        <p:txBody>
          <a:bodyPr/>
          <a:lstStyle>
            <a:lvl1pPr marL="0" indent="0">
              <a:buFont typeface="Wingdings" charset="2"/>
              <a:buNone/>
              <a:defRPr sz="1800" spc="-2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noProof="0"/>
              <a:t>Klicka här för att ändra mall för underrubrikformat</a:t>
            </a:r>
            <a:endParaRPr lang="sv-SE" noProof="0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lutande 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Logotyp Karolinska Institutet.">
            <a:extLst>
              <a:ext uri="{FF2B5EF4-FFF2-40B4-BE49-F238E27FC236}">
                <a16:creationId xmlns:a16="http://schemas.microsoft.com/office/drawing/2014/main" id="{7AC1AD67-1AF6-B109-ABEC-31FF3DEF0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96951" y="1915479"/>
            <a:ext cx="3150096" cy="131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94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lutande bild med tex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typ Karolinska Institutet.">
            <a:extLst>
              <a:ext uri="{FF2B5EF4-FFF2-40B4-BE49-F238E27FC236}">
                <a16:creationId xmlns:a16="http://schemas.microsoft.com/office/drawing/2014/main" id="{1A2DD4E6-57FC-99BA-083F-4F5711AA37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96951" y="1915479"/>
            <a:ext cx="3150096" cy="1312540"/>
          </a:xfrm>
          <a:prstGeom prst="rect">
            <a:avLst/>
          </a:prstGeom>
        </p:spPr>
      </p:pic>
      <p:sp>
        <p:nvSpPr>
          <p:cNvPr id="3" name="Platshållare för text 9">
            <a:extLst>
              <a:ext uri="{FF2B5EF4-FFF2-40B4-BE49-F238E27FC236}">
                <a16:creationId xmlns:a16="http://schemas.microsoft.com/office/drawing/2014/main" id="{28D153B6-736E-604E-CC38-30ABDB6346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5971" y="4299942"/>
            <a:ext cx="8564501" cy="57849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043686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vsnittsbild">
    <p:bg>
      <p:bgPr>
        <a:solidFill>
          <a:srgbClr val="ED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45332"/>
            <a:ext cx="7772400" cy="857250"/>
          </a:xfrm>
        </p:spPr>
        <p:txBody>
          <a:bodyPr anchor="ctr"/>
          <a:lstStyle>
            <a:lvl1pPr>
              <a:defRPr sz="3200" spc="-50" baseline="0">
                <a:solidFill>
                  <a:srgbClr val="4F0433"/>
                </a:solidFill>
              </a:defRPr>
            </a:lvl1pPr>
          </a:lstStyle>
          <a:p>
            <a:pPr lvl="0"/>
            <a:r>
              <a:rPr lang="sv-SE" noProof="0"/>
              <a:t>Klicka här för att ändra mall för rubrikformat</a:t>
            </a:r>
            <a:endParaRPr lang="sv-SE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553444"/>
            <a:ext cx="7772400" cy="1314450"/>
          </a:xfrm>
        </p:spPr>
        <p:txBody>
          <a:bodyPr/>
          <a:lstStyle>
            <a:lvl1pPr marL="0" indent="0">
              <a:buFont typeface="Wingdings" charset="2"/>
              <a:buNone/>
              <a:defRPr sz="1800" spc="-20" baseline="0">
                <a:solidFill>
                  <a:srgbClr val="4F0433"/>
                </a:solidFill>
              </a:defRPr>
            </a:lvl1pPr>
          </a:lstStyle>
          <a:p>
            <a:pPr lvl="0"/>
            <a:r>
              <a:rPr lang="sv-SE" noProof="0"/>
              <a:t>Klicka här för att ändra mall för underrubrikformat</a:t>
            </a:r>
            <a:endParaRPr lang="sv-SE" noProof="0" dirty="0"/>
          </a:p>
        </p:txBody>
      </p:sp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F448F18E-72E2-391B-2BBC-CE5C1B8B4D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23447" y="5350510"/>
            <a:ext cx="1905000" cy="171450"/>
          </a:xfrm>
        </p:spPr>
        <p:txBody>
          <a:bodyPr/>
          <a:lstStyle>
            <a:lvl1pPr>
              <a:defRPr/>
            </a:lvl1pPr>
          </a:lstStyle>
          <a:p>
            <a:fld id="{842A2CD5-DA8C-4B9D-8315-B34160A16C25}" type="datetime4">
              <a:rPr lang="sv-SE" smtClean="0"/>
              <a:t>23 september 2025</a:t>
            </a:fld>
            <a:endParaRPr lang="sv-SE"/>
          </a:p>
        </p:txBody>
      </p:sp>
      <p:sp>
        <p:nvSpPr>
          <p:cNvPr id="3" name="Platshållare för bildnummer 5">
            <a:extLst>
              <a:ext uri="{FF2B5EF4-FFF2-40B4-BE49-F238E27FC236}">
                <a16:creationId xmlns:a16="http://schemas.microsoft.com/office/drawing/2014/main" id="{43669FA8-F875-EFA7-FE7C-4B7A755AF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9847" y="5350510"/>
            <a:ext cx="685800" cy="171450"/>
          </a:xfrm>
        </p:spPr>
        <p:txBody>
          <a:bodyPr/>
          <a:lstStyle>
            <a:lvl1pPr>
              <a:defRPr/>
            </a:lvl1pPr>
          </a:lstStyle>
          <a:p>
            <a:fld id="{15859C56-CB7E-413F-8971-4226A1EF6823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4" name="Platshållare för sidfot 2">
            <a:extLst>
              <a:ext uri="{FF2B5EF4-FFF2-40B4-BE49-F238E27FC236}">
                <a16:creationId xmlns:a16="http://schemas.microsoft.com/office/drawing/2014/main" id="{77E525B5-A43A-9328-3BCE-50CAE2423D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5352628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</p:spTree>
    <p:extLst>
      <p:ext uri="{BB962C8B-B14F-4D97-AF65-F5344CB8AC3E}">
        <p14:creationId xmlns:p14="http://schemas.microsoft.com/office/powerpoint/2010/main" val="1633792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aseline="0"/>
            </a:lvl1pPr>
          </a:lstStyle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256774" y="1402829"/>
            <a:ext cx="8631243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2A2CD5-DA8C-4B9D-8315-B34160A16C25}" type="datetime4">
              <a:rPr lang="sv-SE" smtClean="0"/>
              <a:t>23 september 2025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59C56-CB7E-413F-8971-4226A1EF6823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C0052E4-0E9E-8325-19CB-BBCC5D2E07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</p:spTree>
    <p:extLst>
      <p:ext uri="{BB962C8B-B14F-4D97-AF65-F5344CB8AC3E}">
        <p14:creationId xmlns:p14="http://schemas.microsoft.com/office/powerpoint/2010/main" val="35126329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+ 2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ED75CC17-B226-9EC7-7062-ECD0FA0657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B73CEA02-8FD8-B27D-7351-D598B5116632}"/>
              </a:ext>
            </a:extLst>
          </p:cNvPr>
          <p:cNvSpPr>
            <a:spLocks noGrp="1" noChangeArrowheads="1"/>
          </p:cNvSpPr>
          <p:nvPr>
            <p:ph idx="13"/>
          </p:nvPr>
        </p:nvSpPr>
        <p:spPr bwMode="auto">
          <a:xfrm>
            <a:off x="256774" y="1402829"/>
            <a:ext cx="4170039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711200" y="1403857"/>
            <a:ext cx="4170040" cy="31891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B84996-FDAD-4A7F-89D4-758A2E9C5C80}" type="datetime4">
              <a:rPr lang="sv-SE" smtClean="0"/>
              <a:t>23 september 2025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C98C6-00F0-4387-A9BA-FB521E0564CA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9FC8EC8-4D47-54A6-CB4F-7C72516F63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</p:spTree>
    <p:extLst>
      <p:ext uri="{BB962C8B-B14F-4D97-AF65-F5344CB8AC3E}">
        <p14:creationId xmlns:p14="http://schemas.microsoft.com/office/powerpoint/2010/main" val="2168485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2E2751E-29B4-AE75-0730-6CFFB5936B8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</a:p>
        </p:txBody>
      </p:sp>
      <p:sp>
        <p:nvSpPr>
          <p:cNvPr id="9" name="Platshållare för sidfot 8">
            <a:extLst>
              <a:ext uri="{FF2B5EF4-FFF2-40B4-BE49-F238E27FC236}">
                <a16:creationId xmlns:a16="http://schemas.microsoft.com/office/drawing/2014/main" id="{DD1BCA6E-C8FD-891D-4F83-66CC4277CA7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" y="5424636"/>
            <a:ext cx="107504" cy="171450"/>
          </a:xfrm>
        </p:spPr>
        <p:txBody>
          <a:bodyPr/>
          <a:lstStyle>
            <a:lvl1pPr>
              <a:defRPr sz="100"/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AA906207-79B5-98E0-34C3-171784B570D0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6787581" y="5213161"/>
            <a:ext cx="94998" cy="171450"/>
          </a:xfrm>
        </p:spPr>
        <p:txBody>
          <a:bodyPr/>
          <a:lstStyle>
            <a:lvl1pPr>
              <a:defRPr sz="100"/>
            </a:lvl1pPr>
          </a:lstStyle>
          <a:p>
            <a:fld id="{3D94F107-FCCF-4D7C-8F71-E821E5DA5282}" type="datetime4">
              <a:rPr lang="sv-SE" smtClean="0"/>
              <a:t>23 september 2025</a:t>
            </a:fld>
            <a:endParaRPr lang="sv-SE" dirty="0"/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5358C040-7B29-520B-66D6-03AF9B5F547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463981" y="5213161"/>
            <a:ext cx="45719" cy="171450"/>
          </a:xfrm>
        </p:spPr>
        <p:txBody>
          <a:bodyPr/>
          <a:lstStyle>
            <a:lvl1pPr>
              <a:defRPr sz="100"/>
            </a:lvl1pPr>
          </a:lstStyle>
          <a:p>
            <a:fld id="{B5C8723E-5A40-4F9A-B83B-0F0B7FEF270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03835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1 innehåll och 1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>
            <a:extLst>
              <a:ext uri="{FF2B5EF4-FFF2-40B4-BE49-F238E27FC236}">
                <a16:creationId xmlns:a16="http://schemas.microsoft.com/office/drawing/2014/main" id="{6C309769-9796-3F4C-16EC-30D95F7272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0AA63C4E-0A70-530E-97DF-2D2B5352F878}"/>
              </a:ext>
            </a:extLst>
          </p:cNvPr>
          <p:cNvSpPr>
            <a:spLocks noGrp="1" noChangeArrowheads="1"/>
          </p:cNvSpPr>
          <p:nvPr>
            <p:ph idx="15"/>
          </p:nvPr>
        </p:nvSpPr>
        <p:spPr bwMode="auto">
          <a:xfrm>
            <a:off x="256774" y="1402829"/>
            <a:ext cx="4170039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E5A0135-F7D5-EC17-C577-4234FB38314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711200" y="1404631"/>
            <a:ext cx="4170040" cy="31883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b="0" i="0" u="none" strike="noStrike" baseline="0" dirty="0">
                <a:solidFill>
                  <a:srgbClr val="000000"/>
                </a:solidFill>
                <a:latin typeface="DM Sans" pitchFamily="2" charset="0"/>
              </a:rPr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570BB-7289-4069-9D4A-2FAE4107D42A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C85695-0C9C-45E7-AAF3-3B0DE890CA1A}" type="datetime4">
              <a:rPr lang="sv-SE" smtClean="0"/>
              <a:t>23 september 2025</a:t>
            </a:fld>
            <a:endParaRPr lang="sv-SE"/>
          </a:p>
        </p:txBody>
      </p:sp>
      <p:sp>
        <p:nvSpPr>
          <p:cNvPr id="5" name="Platshållare för sidfot 2">
            <a:extLst>
              <a:ext uri="{FF2B5EF4-FFF2-40B4-BE49-F238E27FC236}">
                <a16:creationId xmlns:a16="http://schemas.microsoft.com/office/drawing/2014/main" id="{E8517693-CAE0-9BF0-7593-0CB94A2A66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</p:spTree>
    <p:extLst>
      <p:ext uri="{BB962C8B-B14F-4D97-AF65-F5344CB8AC3E}">
        <p14:creationId xmlns:p14="http://schemas.microsoft.com/office/powerpoint/2010/main" val="82723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>
            <a:extLst>
              <a:ext uri="{FF2B5EF4-FFF2-40B4-BE49-F238E27FC236}">
                <a16:creationId xmlns:a16="http://schemas.microsoft.com/office/drawing/2014/main" id="{6AB09F81-3DF8-1100-91E4-2C19199093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C02F024F-96B7-5411-16AF-D7BE9A4ACEA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55971" y="1401312"/>
            <a:ext cx="4170038" cy="3193712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96EA6F-41F1-0969-DF45-AEBBDEDF0D9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711200" y="1404631"/>
            <a:ext cx="4170040" cy="31883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F31A13-B82C-43A3-AC35-E621AAB6303F}" type="datetime4">
              <a:rPr lang="sv-SE" smtClean="0"/>
              <a:t>23 september 2025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E6EECC-44D8-4442-87AA-D47F74CC81A2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5612D6F-3804-38DD-6683-580ADB73A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</p:spTree>
    <p:extLst>
      <p:ext uri="{BB962C8B-B14F-4D97-AF65-F5344CB8AC3E}">
        <p14:creationId xmlns:p14="http://schemas.microsoft.com/office/powerpoint/2010/main" val="365799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2 bilder m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C4794E74-271C-9E5F-FE9E-7420C39ABE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55971" y="1401312"/>
            <a:ext cx="4170038" cy="252014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5"/>
          </p:nvPr>
        </p:nvSpPr>
        <p:spPr>
          <a:xfrm>
            <a:off x="255971" y="4016459"/>
            <a:ext cx="4170039" cy="578499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6F7332DF-CAE5-41F2-AEFA-52F537B3AA49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1199" y="1404632"/>
            <a:ext cx="4170040" cy="251682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11" name="Platshållare för text 9"/>
          <p:cNvSpPr>
            <a:spLocks noGrp="1"/>
          </p:cNvSpPr>
          <p:nvPr>
            <p:ph type="body" sz="quarter" idx="16"/>
          </p:nvPr>
        </p:nvSpPr>
        <p:spPr>
          <a:xfrm>
            <a:off x="4711200" y="4016459"/>
            <a:ext cx="4170039" cy="574675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A42D-8DCB-48D7-8A43-9E29A5D3CC0A}" type="datetime4">
              <a:rPr lang="sv-SE" smtClean="0"/>
              <a:t>23 september 2025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723E-5A40-4F9A-B83B-0F0B7FEF270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sidfot 2">
            <a:extLst>
              <a:ext uri="{FF2B5EF4-FFF2-40B4-BE49-F238E27FC236}">
                <a16:creationId xmlns:a16="http://schemas.microsoft.com/office/drawing/2014/main" id="{8C38B943-FF2B-4302-1922-A3E7D1305D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</p:spTree>
    <p:extLst>
      <p:ext uri="{BB962C8B-B14F-4D97-AF65-F5344CB8AC3E}">
        <p14:creationId xmlns:p14="http://schemas.microsoft.com/office/powerpoint/2010/main" val="22015807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aseline="0"/>
            </a:lvl1pPr>
          </a:lstStyle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009749DF-7E5C-713A-D45D-D9653C97CE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2A2CD5-DA8C-4B9D-8315-B34160A16C25}" type="datetime4">
              <a:rPr lang="sv-SE" smtClean="0"/>
              <a:t>23 september 2025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59C56-CB7E-413F-8971-4226A1EF6823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82093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83" y="339502"/>
            <a:ext cx="8625257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5983" y="1402830"/>
            <a:ext cx="8630513" cy="318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2080A6F-57B1-B9B7-BFFB-9C38D4F13F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3447" y="4788233"/>
            <a:ext cx="19050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accent1"/>
                </a:solidFill>
                <a:latin typeface="+mn-lt"/>
              </a:defRPr>
            </a:lvl1pPr>
          </a:lstStyle>
          <a:p>
            <a:fld id="{C3018874-3E6C-444F-95D2-0F7C8B5E1F23}" type="datetime4">
              <a:rPr lang="sv-SE" smtClean="0"/>
              <a:t>23 september 2025</a:t>
            </a:fld>
            <a:endParaRPr lang="sv-S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99847" y="4788233"/>
            <a:ext cx="6858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0">
                <a:solidFill>
                  <a:schemeClr val="accent1"/>
                </a:solidFill>
                <a:latin typeface="+mn-lt"/>
              </a:defRPr>
            </a:lvl1pPr>
          </a:lstStyle>
          <a:p>
            <a:fld id="{B5C8723E-5A40-4F9A-B83B-0F0B7FEF2706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52" r:id="rId4"/>
    <p:sldLayoutId id="2147483654" r:id="rId5"/>
    <p:sldLayoutId id="2147483655" r:id="rId6"/>
    <p:sldLayoutId id="2147483657" r:id="rId7"/>
    <p:sldLayoutId id="2147483658" r:id="rId8"/>
    <p:sldLayoutId id="2147483663" r:id="rId9"/>
    <p:sldLayoutId id="2147483659" r:id="rId10"/>
    <p:sldLayoutId id="2147483662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0" spc="-50" baseline="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à"/>
        <a:defRPr sz="1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à"/>
        <a:defRPr sz="12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vis.ki.se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50195B-8A87-0659-1403-6E7233781A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Lathund - Inloggning till vis.ki.se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B4D2C54-6FB1-D0FC-01BE-847D5965E8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Gäller för nya </a:t>
            </a:r>
            <a:r>
              <a:rPr lang="sv-SE"/>
              <a:t>datorer som har </a:t>
            </a:r>
            <a:r>
              <a:rPr lang="sv-SE" dirty="0"/>
              <a:t>pinkod alternativt ansiktsigenkänning som inloggning till datorn</a:t>
            </a:r>
          </a:p>
        </p:txBody>
      </p:sp>
    </p:spTree>
    <p:extLst>
      <p:ext uri="{BB962C8B-B14F-4D97-AF65-F5344CB8AC3E}">
        <p14:creationId xmlns:p14="http://schemas.microsoft.com/office/powerpoint/2010/main" val="1099428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1EE999-BA1C-822F-993D-4740F020B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9CA9-6523-40C2-9F54-2A9E28BAC8DC}" type="datetime4">
              <a:rPr lang="sv-SE" smtClean="0"/>
              <a:t>23 september 2025</a:t>
            </a:fld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0B65D1B-CF0B-8F0A-A526-41ADF8C82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C56-CB7E-413F-8971-4226A1EF6823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524D888-E64B-DA9B-F439-BCB01F9E4B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dirty="0"/>
              <a:t>Karolinska Institutet - ett medicinskt universitet</a:t>
            </a:r>
          </a:p>
        </p:txBody>
      </p:sp>
      <p:pic>
        <p:nvPicPr>
          <p:cNvPr id="17" name="Platshållare för innehåll 8">
            <a:extLst>
              <a:ext uri="{FF2B5EF4-FFF2-40B4-BE49-F238E27FC236}">
                <a16:creationId xmlns:a16="http://schemas.microsoft.com/office/drawing/2014/main" id="{42C60311-AF2B-0113-FFD9-C28AD462861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07663" y="1152452"/>
            <a:ext cx="2940201" cy="2838596"/>
          </a:xfrm>
        </p:spPr>
      </p:pic>
      <p:sp>
        <p:nvSpPr>
          <p:cNvPr id="18" name="Platshållare för innehåll 2">
            <a:extLst>
              <a:ext uri="{FF2B5EF4-FFF2-40B4-BE49-F238E27FC236}">
                <a16:creationId xmlns:a16="http://schemas.microsoft.com/office/drawing/2014/main" id="{D731D815-51DA-B83E-4529-FD9806E6032C}"/>
              </a:ext>
            </a:extLst>
          </p:cNvPr>
          <p:cNvSpPr txBox="1">
            <a:spLocks/>
          </p:cNvSpPr>
          <p:nvPr/>
        </p:nvSpPr>
        <p:spPr bwMode="auto">
          <a:xfrm>
            <a:off x="179512" y="267494"/>
            <a:ext cx="4170039" cy="1374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à"/>
              <a:defRPr sz="1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à"/>
              <a:defRPr sz="12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+mj-lt"/>
              <a:buAutoNum type="arabicPeriod"/>
            </a:pPr>
            <a:r>
              <a:rPr lang="sv-SE" sz="1400" kern="0" dirty="0"/>
              <a:t>Logga in på </a:t>
            </a:r>
            <a:r>
              <a:rPr lang="sv-SE" sz="1400" kern="0" dirty="0">
                <a:hlinkClick r:id="rId3"/>
              </a:rPr>
              <a:t>https://vis.ki.se/</a:t>
            </a:r>
            <a:endParaRPr lang="sv-SE" sz="1400" kern="0" dirty="0"/>
          </a:p>
          <a:p>
            <a:pPr>
              <a:buFont typeface="+mj-lt"/>
              <a:buAutoNum type="arabicPeriod"/>
            </a:pPr>
            <a:r>
              <a:rPr lang="sv-SE" sz="1400" kern="0" dirty="0"/>
              <a:t>I dialogrutan väljer du att klicka på Fler alternativ</a:t>
            </a:r>
          </a:p>
          <a:p>
            <a:endParaRPr lang="sv-SE" kern="0" dirty="0"/>
          </a:p>
        </p:txBody>
      </p:sp>
      <p:sp>
        <p:nvSpPr>
          <p:cNvPr id="7" name="Ellips 6">
            <a:extLst>
              <a:ext uri="{FF2B5EF4-FFF2-40B4-BE49-F238E27FC236}">
                <a16:creationId xmlns:a16="http://schemas.microsoft.com/office/drawing/2014/main" id="{55FD2C41-E0B3-A069-9E8D-EC6F92B6ACD9}"/>
              </a:ext>
            </a:extLst>
          </p:cNvPr>
          <p:cNvSpPr/>
          <p:nvPr/>
        </p:nvSpPr>
        <p:spPr bwMode="auto">
          <a:xfrm>
            <a:off x="407663" y="3075806"/>
            <a:ext cx="1008112" cy="576064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68406C1B-5838-A002-D15C-C62C86BC851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993530" y="234704"/>
            <a:ext cx="3600400" cy="720080"/>
          </a:xfrm>
        </p:spPr>
        <p:txBody>
          <a:bodyPr/>
          <a:lstStyle/>
          <a:p>
            <a:pPr>
              <a:buFont typeface="+mj-lt"/>
              <a:buAutoNum type="arabicPeriod" startAt="3"/>
            </a:pPr>
            <a:r>
              <a:rPr lang="sv-SE" sz="1600" dirty="0"/>
              <a:t>Klicka därefter på ”Använd ett annat konto</a:t>
            </a:r>
          </a:p>
          <a:p>
            <a:pPr marL="0" indent="0">
              <a:buNone/>
            </a:pPr>
            <a:endParaRPr lang="sv-SE" dirty="0"/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D8C8E4E8-4123-7742-8550-69419A11141A}"/>
              </a:ext>
            </a:extLst>
          </p:cNvPr>
          <p:cNvGrpSpPr/>
          <p:nvPr/>
        </p:nvGrpSpPr>
        <p:grpSpPr>
          <a:xfrm>
            <a:off x="4349551" y="1152452"/>
            <a:ext cx="2360174" cy="3189288"/>
            <a:chOff x="4291997" y="1152452"/>
            <a:chExt cx="2360174" cy="3189288"/>
          </a:xfrm>
        </p:grpSpPr>
        <p:pic>
          <p:nvPicPr>
            <p:cNvPr id="9" name="Platshållare för innehåll 8">
              <a:extLst>
                <a:ext uri="{FF2B5EF4-FFF2-40B4-BE49-F238E27FC236}">
                  <a16:creationId xmlns:a16="http://schemas.microsoft.com/office/drawing/2014/main" id="{1624DAC6-AB2E-81CC-CD21-038E1195D43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 bwMode="auto">
            <a:xfrm>
              <a:off x="4291997" y="1152452"/>
              <a:ext cx="2360174" cy="3189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Ellips 9">
              <a:extLst>
                <a:ext uri="{FF2B5EF4-FFF2-40B4-BE49-F238E27FC236}">
                  <a16:creationId xmlns:a16="http://schemas.microsoft.com/office/drawing/2014/main" id="{CF1F9C00-AC3C-CDFD-2628-0E673552B84D}"/>
                </a:ext>
              </a:extLst>
            </p:cNvPr>
            <p:cNvSpPr/>
            <p:nvPr/>
          </p:nvSpPr>
          <p:spPr bwMode="auto">
            <a:xfrm>
              <a:off x="4378275" y="2798043"/>
              <a:ext cx="2245172" cy="576064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SE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47030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0AE2AD8-0AEA-CBAA-DF71-82FFABED24E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3527" y="238100"/>
            <a:ext cx="8662119" cy="1165757"/>
          </a:xfrm>
        </p:spPr>
        <p:txBody>
          <a:bodyPr/>
          <a:lstStyle/>
          <a:p>
            <a:pPr>
              <a:buFont typeface="+mj-lt"/>
              <a:buAutoNum type="arabicPeriod" startAt="3"/>
            </a:pPr>
            <a:r>
              <a:rPr lang="sv-SE" sz="1600" dirty="0"/>
              <a:t>I fält ”E-postadress” anger du ditt KIID istället för din </a:t>
            </a:r>
            <a:r>
              <a:rPr lang="sv-SE" sz="1600" dirty="0" err="1"/>
              <a:t>epostadress</a:t>
            </a:r>
            <a:endParaRPr lang="sv-SE" sz="1600" dirty="0"/>
          </a:p>
          <a:p>
            <a:pPr>
              <a:buFont typeface="+mj-lt"/>
              <a:buAutoNum type="arabicPeriod" startAt="3"/>
            </a:pPr>
            <a:r>
              <a:rPr lang="sv-SE" sz="1600" dirty="0"/>
              <a:t>I fält ”Lösenord” anger du ditt vanliga lösenord</a:t>
            </a:r>
          </a:p>
          <a:p>
            <a:pPr>
              <a:buFont typeface="+mj-lt"/>
              <a:buAutoNum type="arabicPeriod" startAt="3"/>
            </a:pPr>
            <a:r>
              <a:rPr lang="sv-SE" sz="1600" dirty="0"/>
              <a:t>Gå vidare genom att klicka på knappen OK</a:t>
            </a:r>
          </a:p>
          <a:p>
            <a:pPr>
              <a:buFont typeface="+mj-lt"/>
              <a:buAutoNum type="arabicPeriod" startAt="3"/>
            </a:pPr>
            <a:r>
              <a:rPr lang="sv-SE" sz="1600" dirty="0"/>
              <a:t>Du är nu inloggad i VIS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10E50D3-9909-DFC0-5A3D-3EEFCE48A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84996-FDAD-4A7F-89D4-758A2E9C5C80}" type="datetime4">
              <a:rPr lang="sv-SE" smtClean="0"/>
              <a:t>23 september 2025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DA9B7B5-BE24-4A7D-C51C-A557A1DEA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98C6-00F0-4387-A9BA-FB521E0564CA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B700842E-005E-AF09-4BD6-D3D04B676C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 - ett medicinskt universitet</a:t>
            </a:r>
            <a:endParaRPr lang="sv-SE" dirty="0"/>
          </a:p>
        </p:txBody>
      </p:sp>
      <p:grpSp>
        <p:nvGrpSpPr>
          <p:cNvPr id="13" name="Grupp 12">
            <a:extLst>
              <a:ext uri="{FF2B5EF4-FFF2-40B4-BE49-F238E27FC236}">
                <a16:creationId xmlns:a16="http://schemas.microsoft.com/office/drawing/2014/main" id="{A3B94D00-80CA-B6EE-B5D4-26EEBA4D1247}"/>
              </a:ext>
            </a:extLst>
          </p:cNvPr>
          <p:cNvGrpSpPr/>
          <p:nvPr/>
        </p:nvGrpSpPr>
        <p:grpSpPr>
          <a:xfrm>
            <a:off x="395536" y="1598945"/>
            <a:ext cx="2880320" cy="3189288"/>
            <a:chOff x="395536" y="1598945"/>
            <a:chExt cx="2880320" cy="3189288"/>
          </a:xfrm>
        </p:grpSpPr>
        <p:pic>
          <p:nvPicPr>
            <p:cNvPr id="10" name="Platshållare för innehåll 8">
              <a:extLst>
                <a:ext uri="{FF2B5EF4-FFF2-40B4-BE49-F238E27FC236}">
                  <a16:creationId xmlns:a16="http://schemas.microsoft.com/office/drawing/2014/main" id="{C6767C53-E787-C0CB-F210-B32D1373E3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 bwMode="auto">
            <a:xfrm>
              <a:off x="683568" y="1598945"/>
              <a:ext cx="2442631" cy="3189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Ellips 7">
              <a:extLst>
                <a:ext uri="{FF2B5EF4-FFF2-40B4-BE49-F238E27FC236}">
                  <a16:creationId xmlns:a16="http://schemas.microsoft.com/office/drawing/2014/main" id="{4C3E7F78-0AD5-6E11-85EB-C0DB705F5679}"/>
                </a:ext>
              </a:extLst>
            </p:cNvPr>
            <p:cNvSpPr/>
            <p:nvPr/>
          </p:nvSpPr>
          <p:spPr bwMode="auto">
            <a:xfrm>
              <a:off x="395536" y="2283718"/>
              <a:ext cx="2880320" cy="792088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SE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</p:grpSp>
      <p:sp>
        <p:nvSpPr>
          <p:cNvPr id="11" name="Ellips 10">
            <a:extLst>
              <a:ext uri="{FF2B5EF4-FFF2-40B4-BE49-F238E27FC236}">
                <a16:creationId xmlns:a16="http://schemas.microsoft.com/office/drawing/2014/main" id="{E78F08FB-F34F-B83B-FBDA-DF57F64108EE}"/>
              </a:ext>
            </a:extLst>
          </p:cNvPr>
          <p:cNvSpPr/>
          <p:nvPr/>
        </p:nvSpPr>
        <p:spPr bwMode="auto">
          <a:xfrm>
            <a:off x="615553" y="4185320"/>
            <a:ext cx="1652191" cy="690686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26730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 hidden="1">
            <a:extLst>
              <a:ext uri="{FF2B5EF4-FFF2-40B4-BE49-F238E27FC236}">
                <a16:creationId xmlns:a16="http://schemas.microsoft.com/office/drawing/2014/main" id="{3B945BE0-EE85-09C4-1EE7-44EBC8E667E7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Avslutningsbild med Karolinska Institutets logotyp</a:t>
            </a:r>
          </a:p>
        </p:txBody>
      </p:sp>
    </p:spTree>
    <p:extLst>
      <p:ext uri="{BB962C8B-B14F-4D97-AF65-F5344CB8AC3E}">
        <p14:creationId xmlns:p14="http://schemas.microsoft.com/office/powerpoint/2010/main" val="4116704812"/>
      </p:ext>
    </p:extLst>
  </p:cSld>
  <p:clrMapOvr>
    <a:masterClrMapping/>
  </p:clrMapOvr>
</p:sld>
</file>

<file path=ppt/theme/theme1.xml><?xml version="1.0" encoding="utf-8"?>
<a:theme xmlns:a="http://schemas.openxmlformats.org/drawingml/2006/main" name="16_9_powerpointmall_ki_plommon_SVE">
  <a:themeElements>
    <a:clrScheme name="K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F0433"/>
      </a:accent1>
      <a:accent2>
        <a:srgbClr val="FF876F"/>
      </a:accent2>
      <a:accent3>
        <a:srgbClr val="870052"/>
      </a:accent3>
      <a:accent4>
        <a:srgbClr val="FFDDD6"/>
      </a:accent4>
      <a:accent5>
        <a:srgbClr val="4DB5BC"/>
      </a:accent5>
      <a:accent6>
        <a:srgbClr val="CCEBED"/>
      </a:accent6>
      <a:hlink>
        <a:srgbClr val="870052"/>
      </a:hlink>
      <a:folHlink>
        <a:srgbClr val="C490AA"/>
      </a:folHlink>
    </a:clrScheme>
    <a:fontScheme name="KI PPT">
      <a:majorFont>
        <a:latin typeface="DM Sans Medium"/>
        <a:ea typeface=""/>
        <a:cs typeface=""/>
      </a:majorFont>
      <a:minorFont>
        <a:latin typeface="DM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  <a:txDef>
      <a:spPr>
        <a:noFill/>
        <a:ln w="6350">
          <a:solidFill>
            <a:schemeClr val="accent1"/>
          </a:solidFill>
        </a:ln>
      </a:spPr>
      <a:bodyPr wrap="square" rtlCol="0">
        <a:spAutoFit/>
      </a:bodyPr>
      <a:lstStyle>
        <a:defPPr algn="l">
          <a:defRPr sz="1400" dirty="0">
            <a:latin typeface="+mn-lt"/>
          </a:defRPr>
        </a:defPPr>
      </a:lstStyle>
    </a:tx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61B54"/>
        </a:accent1>
        <a:accent2>
          <a:srgbClr val="97D8DA"/>
        </a:accent2>
        <a:accent3>
          <a:srgbClr val="FFFFFF"/>
        </a:accent3>
        <a:accent4>
          <a:srgbClr val="000000"/>
        </a:accent4>
        <a:accent5>
          <a:srgbClr val="BDABB3"/>
        </a:accent5>
        <a:accent6>
          <a:srgbClr val="88C4C5"/>
        </a:accent6>
        <a:hlink>
          <a:srgbClr val="CF0063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_16_9.potx" id="{BBCE664C-1F95-4797-A035-689455F52273}" vid="{148FC432-ED3D-4121-9760-708E26D67393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EE5D7127041C4E86928448452540F5" ma:contentTypeVersion="4" ma:contentTypeDescription="Skapa ett nytt dokument." ma:contentTypeScope="" ma:versionID="a1b4b93904ffe5d62d5e9279ad464db3">
  <xsd:schema xmlns:xsd="http://www.w3.org/2001/XMLSchema" xmlns:xs="http://www.w3.org/2001/XMLSchema" xmlns:p="http://schemas.microsoft.com/office/2006/metadata/properties" xmlns:ns2="f68d1c04-ead1-45fe-9bba-360bb7897b18" targetNamespace="http://schemas.microsoft.com/office/2006/metadata/properties" ma:root="true" ma:fieldsID="37ebca7a07dd45c486f7c39eea70a7f3" ns2:_="">
    <xsd:import namespace="f68d1c04-ead1-45fe-9bba-360bb7897b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8d1c04-ead1-45fe-9bba-360bb7897b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2DCB20B-1244-4220-BD53-3EF2002335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9F79469-2F05-42F0-ADD1-5263841AE7B9}">
  <ds:schemaRefs>
    <ds:schemaRef ds:uri="http://purl.org/dc/dcmitype/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f68d1c04-ead1-45fe-9bba-360bb7897b18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C3D4B37-C763-4466-80BF-BDD25DD116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8d1c04-ead1-45fe-9bba-360bb7897b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Presentation_16_9</Template>
  <TotalTime>27</TotalTime>
  <Words>108</Words>
  <Application>Microsoft Office PowerPoint</Application>
  <PresentationFormat>Bildspel på skärmen (16:9)</PresentationFormat>
  <Paragraphs>16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10" baseType="lpstr">
      <vt:lpstr>Arial</vt:lpstr>
      <vt:lpstr>DM Sans</vt:lpstr>
      <vt:lpstr>DM Sans Medium</vt:lpstr>
      <vt:lpstr>Times</vt:lpstr>
      <vt:lpstr>Wingdings</vt:lpstr>
      <vt:lpstr>16_9_powerpointmall_ki_plommon_SVE</vt:lpstr>
      <vt:lpstr>Lathund - Inloggning till vis.ki.se</vt:lpstr>
      <vt:lpstr>PowerPoint-presentation</vt:lpstr>
      <vt:lpstr>PowerPoint-presentation</vt:lpstr>
      <vt:lpstr>Avslutningsbild med Karolinska Institutets logotyp</vt:lpstr>
    </vt:vector>
  </TitlesOfParts>
  <Company>Karolinska Institutet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Susanne Torell</dc:creator>
  <cp:lastModifiedBy>Anne-Marie Windahl</cp:lastModifiedBy>
  <cp:revision>2</cp:revision>
  <cp:lastPrinted>2005-09-23T14:22:03Z</cp:lastPrinted>
  <dcterms:created xsi:type="dcterms:W3CDTF">2025-09-10T17:45:18Z</dcterms:created>
  <dcterms:modified xsi:type="dcterms:W3CDTF">2025-09-23T06:16:40Z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0x010100FFEE5D7127041C4E86928448452540F5</vt:lpwstr>
  </property>
</Properties>
</file>