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2" r:id="rId5"/>
  </p:sldIdLst>
  <p:sldSz cx="9144000" cy="5143500" type="screen16x9"/>
  <p:notesSz cx="6858000" cy="9144000"/>
  <p:defaultTextStyle>
    <a:defPPr>
      <a:defRPr lang="sv-SE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22">
          <p15:clr>
            <a:srgbClr val="A4A3A4"/>
          </p15:clr>
        </p15:guide>
        <p15:guide id="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4F4"/>
    <a:srgbClr val="C7ECDC"/>
    <a:srgbClr val="4F0433"/>
    <a:srgbClr val="CCEBED"/>
    <a:srgbClr val="FFDDD6"/>
    <a:srgbClr val="666666"/>
    <a:srgbClr val="DDDEE0"/>
    <a:srgbClr val="FF876F"/>
    <a:srgbClr val="FFE7C2"/>
    <a:srgbClr val="FFC6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9" autoAdjust="0"/>
    <p:restoredTop sz="92966" autoAdjust="0"/>
  </p:normalViewPr>
  <p:slideViewPr>
    <p:cSldViewPr>
      <p:cViewPr varScale="1">
        <p:scale>
          <a:sx n="91" d="100"/>
          <a:sy n="91" d="100"/>
        </p:scale>
        <p:origin x="584" y="56"/>
      </p:cViewPr>
      <p:guideLst>
        <p:guide orient="horz" pos="622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96" d="100"/>
          <a:sy n="96" d="100"/>
        </p:scale>
        <p:origin x="355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>
            <a:extLst>
              <a:ext uri="{FF2B5EF4-FFF2-40B4-BE49-F238E27FC236}">
                <a16:creationId xmlns:a16="http://schemas.microsoft.com/office/drawing/2014/main" id="{6818A54A-96AB-47F2-9FE3-5AA7C5EE68C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C3AE1-DBA2-4DA9-A7CE-D2A621C810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55F06C-14D9-45DF-81A5-F25F8ECA9886}" type="datetimeFigureOut">
              <a:rPr lang="sv-SE" smtClean="0"/>
              <a:t>2025-08-22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6FB76FC6-F54A-4120-9B8F-E28E2A08E52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D9B89EF-3F47-4486-BAA9-AF9A8BE096D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7CC5D8-C806-4BBF-A442-91371CDD1B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2378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v-S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v-S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4F6DBA7-38D3-4FF9-B176-AA5B07999DDF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3929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F6DBA7-38D3-4FF9-B176-AA5B07999DDF}" type="slidenum">
              <a:rPr lang="sv-SE" smtClean="0"/>
              <a:pPr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83143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tart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5C58A32B-CE37-00A7-BB2A-05D502F739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81478" y="262850"/>
            <a:ext cx="1691680" cy="704867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kern="1200" spc="-8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FFFFFF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 2" descr="Logotyp Karolinska Institutet.">
            <a:extLst>
              <a:ext uri="{FF2B5EF4-FFF2-40B4-BE49-F238E27FC236}">
                <a16:creationId xmlns:a16="http://schemas.microsoft.com/office/drawing/2014/main" id="{7AC1AD67-1AF6-B109-ABEC-31FF3DEF09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946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vslutande bild med tex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 3" descr="Logotyp Karolinska Institutet.">
            <a:extLst>
              <a:ext uri="{FF2B5EF4-FFF2-40B4-BE49-F238E27FC236}">
                <a16:creationId xmlns:a16="http://schemas.microsoft.com/office/drawing/2014/main" id="{1A2DD4E6-57FC-99BA-083F-4F5711AA3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6951" y="1915479"/>
            <a:ext cx="3150096" cy="1312540"/>
          </a:xfrm>
          <a:prstGeom prst="rect">
            <a:avLst/>
          </a:prstGeom>
        </p:spPr>
      </p:pic>
      <p:sp>
        <p:nvSpPr>
          <p:cNvPr id="3" name="Platshållare för text 9">
            <a:extLst>
              <a:ext uri="{FF2B5EF4-FFF2-40B4-BE49-F238E27FC236}">
                <a16:creationId xmlns:a16="http://schemas.microsoft.com/office/drawing/2014/main" id="{28D153B6-736E-604E-CC38-30ABDB63468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55971" y="4299942"/>
            <a:ext cx="8564501" cy="578499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2043686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Avsnittsbild">
    <p:bg>
      <p:bgPr>
        <a:solidFill>
          <a:srgbClr val="EDF4F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45332"/>
            <a:ext cx="7772400" cy="857250"/>
          </a:xfrm>
        </p:spPr>
        <p:txBody>
          <a:bodyPr anchor="ctr"/>
          <a:lstStyle>
            <a:lvl1pPr>
              <a:defRPr sz="3200" spc="-5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rubrikformat</a:t>
            </a:r>
            <a:endParaRPr lang="sv-SE" noProof="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5800" y="2553444"/>
            <a:ext cx="7772400" cy="1314450"/>
          </a:xfrm>
        </p:spPr>
        <p:txBody>
          <a:bodyPr/>
          <a:lstStyle>
            <a:lvl1pPr marL="0" indent="0">
              <a:buFont typeface="Wingdings" charset="2"/>
              <a:buNone/>
              <a:defRPr sz="1800" spc="-20" baseline="0">
                <a:solidFill>
                  <a:srgbClr val="4F0433"/>
                </a:solidFill>
              </a:defRPr>
            </a:lvl1pPr>
          </a:lstStyle>
          <a:p>
            <a:pPr lvl="0"/>
            <a:r>
              <a:rPr lang="sv-SE" noProof="0"/>
              <a:t>Klicka här för att ändra mall för underrubrikformat</a:t>
            </a:r>
            <a:endParaRPr lang="sv-SE" noProof="0" dirty="0"/>
          </a:p>
        </p:txBody>
      </p:sp>
      <p:sp>
        <p:nvSpPr>
          <p:cNvPr id="2" name="Platshållare för datum 3">
            <a:extLst>
              <a:ext uri="{FF2B5EF4-FFF2-40B4-BE49-F238E27FC236}">
                <a16:creationId xmlns:a16="http://schemas.microsoft.com/office/drawing/2014/main" id="{F448F18E-72E2-391B-2BBC-CE5C1B8B4D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23447" y="5350510"/>
            <a:ext cx="1905000" cy="171450"/>
          </a:xfrm>
        </p:spPr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22 augusti 2025</a:t>
            </a:fld>
            <a:endParaRPr lang="sv-SE"/>
          </a:p>
        </p:txBody>
      </p:sp>
      <p:sp>
        <p:nvSpPr>
          <p:cNvPr id="3" name="Platshållare för bildnummer 5">
            <a:extLst>
              <a:ext uri="{FF2B5EF4-FFF2-40B4-BE49-F238E27FC236}">
                <a16:creationId xmlns:a16="http://schemas.microsoft.com/office/drawing/2014/main" id="{43669FA8-F875-EFA7-FE7C-4B7A755AF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299847" y="5350510"/>
            <a:ext cx="685800" cy="171450"/>
          </a:xfrm>
        </p:spPr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4" name="Platshållare för sidfot 2">
            <a:extLst>
              <a:ext uri="{FF2B5EF4-FFF2-40B4-BE49-F238E27FC236}">
                <a16:creationId xmlns:a16="http://schemas.microsoft.com/office/drawing/2014/main" id="{77E525B5-A43A-9328-3BCE-50CAE2423D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5352628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16337925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256774" y="1402829"/>
            <a:ext cx="8631243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22 augusti 2025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C0052E4-0E9E-8325-19CB-BBCC5D2E07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35126329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 + 2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ED75CC17-B226-9EC7-7062-ECD0FA0657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B73CEA02-8FD8-B27D-7351-D598B5116632}"/>
              </a:ext>
            </a:extLst>
          </p:cNvPr>
          <p:cNvSpPr>
            <a:spLocks noGrp="1" noChangeArrowheads="1"/>
          </p:cNvSpPr>
          <p:nvPr>
            <p:ph idx="13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711200" y="1403857"/>
            <a:ext cx="4170040" cy="3189163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84996-FDAD-4A7F-89D4-758A2E9C5C80}" type="datetime4">
              <a:rPr lang="sv-SE" smtClean="0"/>
              <a:t>22 augusti 2025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C98C6-00F0-4387-A9BA-FB521E0564C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9FC8EC8-4D47-54A6-CB4F-7C72516F63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21684858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02E2751E-29B4-AE75-0730-6CFFB5936B81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0"/>
            <a:ext cx="9144000" cy="5143500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DD1BCA6E-C8FD-891D-4F83-66CC4277CA7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1" y="5424636"/>
            <a:ext cx="107504" cy="171450"/>
          </a:xfrm>
        </p:spPr>
        <p:txBody>
          <a:bodyPr/>
          <a:lstStyle>
            <a:lvl1pPr>
              <a:defRPr sz="100"/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8" name="Platshållare för datum 7">
            <a:extLst>
              <a:ext uri="{FF2B5EF4-FFF2-40B4-BE49-F238E27FC236}">
                <a16:creationId xmlns:a16="http://schemas.microsoft.com/office/drawing/2014/main" id="{AA906207-79B5-98E0-34C3-171784B570D0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6787581" y="5213161"/>
            <a:ext cx="94998" cy="171450"/>
          </a:xfrm>
        </p:spPr>
        <p:txBody>
          <a:bodyPr/>
          <a:lstStyle>
            <a:lvl1pPr>
              <a:defRPr sz="100"/>
            </a:lvl1pPr>
          </a:lstStyle>
          <a:p>
            <a:fld id="{3D94F107-FCCF-4D7C-8F71-E821E5DA5282}" type="datetime4">
              <a:rPr lang="sv-SE" smtClean="0"/>
              <a:t>22 augusti 2025</a:t>
            </a:fld>
            <a:endParaRPr lang="sv-SE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5358C040-7B29-520B-66D6-03AF9B5F547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463981" y="5213161"/>
            <a:ext cx="45719" cy="171450"/>
          </a:xfrm>
        </p:spPr>
        <p:txBody>
          <a:bodyPr/>
          <a:lstStyle>
            <a:lvl1pPr>
              <a:defRPr sz="100"/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03835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1 innehåll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>
            <a:extLst>
              <a:ext uri="{FF2B5EF4-FFF2-40B4-BE49-F238E27FC236}">
                <a16:creationId xmlns:a16="http://schemas.microsoft.com/office/drawing/2014/main" id="{6C309769-9796-3F4C-16EC-30D95F7272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0AA63C4E-0A70-530E-97DF-2D2B5352F878}"/>
              </a:ext>
            </a:extLst>
          </p:cNvPr>
          <p:cNvSpPr>
            <a:spLocks noGrp="1" noChangeArrowheads="1"/>
          </p:cNvSpPr>
          <p:nvPr>
            <p:ph idx="15"/>
          </p:nvPr>
        </p:nvSpPr>
        <p:spPr bwMode="auto">
          <a:xfrm>
            <a:off x="256774" y="1402829"/>
            <a:ext cx="4170039" cy="3190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E5A0135-F7D5-EC17-C577-4234FB38314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b="0" i="0" u="none" strike="noStrike" baseline="0" dirty="0">
                <a:solidFill>
                  <a:srgbClr val="000000"/>
                </a:solidFill>
                <a:latin typeface="DM Sans" pitchFamily="2" charset="0"/>
              </a:rPr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570BB-7289-4069-9D4A-2FAE4107D42A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C85695-0C9C-45E7-AAF3-3B0DE890CA1A}" type="datetime4">
              <a:rPr lang="sv-SE" smtClean="0"/>
              <a:t>22 augusti 2025</a:t>
            </a:fld>
            <a:endParaRPr lang="sv-SE"/>
          </a:p>
        </p:txBody>
      </p:sp>
      <p:sp>
        <p:nvSpPr>
          <p:cNvPr id="5" name="Platshållare för sidfot 2">
            <a:extLst>
              <a:ext uri="{FF2B5EF4-FFF2-40B4-BE49-F238E27FC236}">
                <a16:creationId xmlns:a16="http://schemas.microsoft.com/office/drawing/2014/main" id="{E8517693-CAE0-9BF0-7593-0CB94A2A66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82723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2">
            <a:extLst>
              <a:ext uri="{FF2B5EF4-FFF2-40B4-BE49-F238E27FC236}">
                <a16:creationId xmlns:a16="http://schemas.microsoft.com/office/drawing/2014/main" id="{6AB09F81-3DF8-1100-91E4-2C19199093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C02F024F-96B7-5411-16AF-D7BE9A4ACEA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55971" y="1401312"/>
            <a:ext cx="4170038" cy="3193712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96EA6F-41F1-0969-DF45-AEBBDEDF0D9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711200" y="1404631"/>
            <a:ext cx="4170040" cy="31883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Font typeface="Arial" panose="020B0604020202020204" pitchFamily="34" charset="0"/>
              <a:buNone/>
              <a:defRPr/>
            </a:lvl5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F31A13-B82C-43A3-AC35-E621AAB6303F}" type="datetime4">
              <a:rPr lang="sv-SE" smtClean="0"/>
              <a:t>22 augusti 2025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E6EECC-44D8-4442-87AA-D47F74CC81A2}" type="slidenum">
              <a:rPr lang="sv-SE"/>
              <a:pPr/>
              <a:t>‹#›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75612D6F-3804-38DD-6683-580ADB73A8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365799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+ 2 bilder m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C4794E74-271C-9E5F-FE9E-7420C39ABEC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55971" y="1401312"/>
            <a:ext cx="4170038" cy="2520145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0" name="Platshållare för text 9"/>
          <p:cNvSpPr>
            <a:spLocks noGrp="1"/>
          </p:cNvSpPr>
          <p:nvPr>
            <p:ph type="body" sz="quarter" idx="15"/>
          </p:nvPr>
        </p:nvSpPr>
        <p:spPr>
          <a:xfrm>
            <a:off x="255971" y="4016459"/>
            <a:ext cx="4170039" cy="578499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6F7332DF-CAE5-41F2-AEFA-52F537B3AA49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4711199" y="1404632"/>
            <a:ext cx="4170040" cy="2516826"/>
          </a:xfr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Klicka på första eller andra ikonen i den andra raden av ikoner för att infoga en bild.</a:t>
            </a:r>
            <a:endParaRPr lang="en-GB" dirty="0"/>
          </a:p>
        </p:txBody>
      </p:sp>
      <p:sp>
        <p:nvSpPr>
          <p:cNvPr id="11" name="Platshållare för text 9"/>
          <p:cNvSpPr>
            <a:spLocks noGrp="1"/>
          </p:cNvSpPr>
          <p:nvPr>
            <p:ph type="body" sz="quarter" idx="16"/>
          </p:nvPr>
        </p:nvSpPr>
        <p:spPr>
          <a:xfrm>
            <a:off x="4711200" y="4016459"/>
            <a:ext cx="4170039" cy="574675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A42D-8DCB-48D7-8A43-9E29A5D3CC0A}" type="datetime4">
              <a:rPr lang="sv-SE" smtClean="0"/>
              <a:t>22 augusti 2025</a:t>
            </a:fld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8723E-5A40-4F9A-B83B-0F0B7FEF270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6" name="Platshållare för sidfot 2">
            <a:extLst>
              <a:ext uri="{FF2B5EF4-FFF2-40B4-BE49-F238E27FC236}">
                <a16:creationId xmlns:a16="http://schemas.microsoft.com/office/drawing/2014/main" id="{8C38B943-FF2B-4302-1922-A3E7D1305D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</p:spTree>
    <p:extLst>
      <p:ext uri="{BB962C8B-B14F-4D97-AF65-F5344CB8AC3E}">
        <p14:creationId xmlns:p14="http://schemas.microsoft.com/office/powerpoint/2010/main" val="22015807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71" y="339502"/>
            <a:ext cx="8632045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aseline="0"/>
            </a:lvl1pPr>
          </a:lstStyle>
          <a:p>
            <a:pPr lvl="0"/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2" name="Platshållare för sidfot 2">
            <a:extLst>
              <a:ext uri="{FF2B5EF4-FFF2-40B4-BE49-F238E27FC236}">
                <a16:creationId xmlns:a16="http://schemas.microsoft.com/office/drawing/2014/main" id="{009749DF-7E5C-713A-D45D-D9653C97CE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3091881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rgbClr val="4F0433"/>
                </a:solidFill>
                <a:latin typeface="+mn-lt"/>
              </a:defRPr>
            </a:lvl1pPr>
          </a:lstStyle>
          <a:p>
            <a:r>
              <a:rPr lang="sv-SE" dirty="0"/>
              <a:t>Karolinska Institutet - ett medicinskt universitet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2A2CD5-DA8C-4B9D-8315-B34160A16C25}" type="datetime4">
              <a:rPr lang="sv-SE" smtClean="0"/>
              <a:t>22 augusti 2025</a:t>
            </a:fld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859C56-CB7E-413F-8971-4226A1EF6823}" type="slidenum">
              <a:rPr lang="sv-SE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5820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5983" y="339502"/>
            <a:ext cx="8625257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bakgrundsrubriken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5983" y="1402830"/>
            <a:ext cx="8630513" cy="3185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C2080A6F-57B1-B9B7-BFFB-9C38D4F13F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5983" y="4790351"/>
            <a:ext cx="2443809" cy="17145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tabLst/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sv-SE"/>
              <a:t>Karolinska Institutet - ett medicinskt universitet</a:t>
            </a:r>
            <a:endParaRPr lang="sv-SE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3447" y="4788233"/>
            <a:ext cx="19050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solidFill>
                  <a:schemeClr val="accent1"/>
                </a:solidFill>
                <a:latin typeface="+mn-lt"/>
              </a:defRPr>
            </a:lvl1pPr>
          </a:lstStyle>
          <a:p>
            <a:fld id="{C3018874-3E6C-444F-95D2-0F7C8B5E1F23}" type="datetime4">
              <a:rPr lang="sv-SE" smtClean="0"/>
              <a:t>22 augusti 2025</a:t>
            </a:fld>
            <a:endParaRPr lang="sv-S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99847" y="4788233"/>
            <a:ext cx="685800" cy="171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0">
                <a:solidFill>
                  <a:schemeClr val="accent1"/>
                </a:solidFill>
                <a:latin typeface="+mn-lt"/>
              </a:defRPr>
            </a:lvl1pPr>
          </a:lstStyle>
          <a:p>
            <a:fld id="{B5C8723E-5A40-4F9A-B83B-0F0B7FEF2706}" type="slidenum">
              <a:rPr lang="sv-SE" smtClean="0"/>
              <a:pPr/>
              <a:t>‹#›</a:t>
            </a:fld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52" r:id="rId4"/>
    <p:sldLayoutId id="2147483654" r:id="rId5"/>
    <p:sldLayoutId id="2147483655" r:id="rId6"/>
    <p:sldLayoutId id="2147483657" r:id="rId7"/>
    <p:sldLayoutId id="2147483658" r:id="rId8"/>
    <p:sldLayoutId id="2147483663" r:id="rId9"/>
    <p:sldLayoutId id="2147483659" r:id="rId10"/>
    <p:sldLayoutId id="2147483662" r:id="rId1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0" spc="-50" baseline="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6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buChar char="à"/>
        <a:defRPr sz="1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18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charset="2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16BACA-9ED4-71B8-0B24-768D344CE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971" y="339502"/>
            <a:ext cx="4160833" cy="857250"/>
          </a:xfrm>
        </p:spPr>
        <p:txBody>
          <a:bodyPr/>
          <a:lstStyle/>
          <a:p>
            <a:r>
              <a:rPr lang="sv-SE" dirty="0"/>
              <a:t>Ta bort behörighet</a:t>
            </a:r>
            <a:br>
              <a:rPr lang="sv-SE" dirty="0"/>
            </a:br>
            <a:r>
              <a:rPr lang="sv-SE" sz="2000" dirty="0"/>
              <a:t>Roll: IDAC </a:t>
            </a:r>
            <a:r>
              <a:rPr lang="sv-SE" sz="2000" dirty="0" err="1"/>
              <a:t>admin</a:t>
            </a:r>
            <a:r>
              <a:rPr lang="sv-SE" sz="2000" dirty="0"/>
              <a:t> &amp; Närmaste chef</a:t>
            </a:r>
            <a:endParaRPr lang="sv-SE" dirty="0"/>
          </a:p>
        </p:txBody>
      </p:sp>
      <p:pic>
        <p:nvPicPr>
          <p:cNvPr id="11" name="Platshållare för innehåll 10">
            <a:extLst>
              <a:ext uri="{FF2B5EF4-FFF2-40B4-BE49-F238E27FC236}">
                <a16:creationId xmlns:a16="http://schemas.microsoft.com/office/drawing/2014/main" id="{CE661E7C-3096-B4AA-9B4B-6EE7B5AFEE68}"/>
              </a:ext>
            </a:extLst>
          </p:cNvPr>
          <p:cNvPicPr>
            <a:picLocks noGrp="1" noChangeAspect="1"/>
          </p:cNvPicPr>
          <p:nvPr>
            <p:ph idx="13"/>
          </p:nvPr>
        </p:nvPicPr>
        <p:blipFill>
          <a:blip r:embed="rId3"/>
          <a:stretch>
            <a:fillRect/>
          </a:stretch>
        </p:blipFill>
        <p:spPr>
          <a:xfrm>
            <a:off x="229579" y="1398907"/>
            <a:ext cx="4148896" cy="3189288"/>
          </a:xfrm>
        </p:spPr>
      </p:pic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A1EE999-BA1C-822F-993D-4740F020B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729CA9-6523-40C2-9F54-2A9E28BAC8DC}" type="datetime4">
              <a:rPr lang="sv-SE" smtClean="0"/>
              <a:t>22 augusti 2025</a:t>
            </a:fld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60B65D1B-CF0B-8F0A-A526-41ADF8C82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59C56-CB7E-413F-8971-4226A1EF6823}" type="slidenum">
              <a:rPr lang="sv-SE" smtClean="0"/>
              <a:pPr/>
              <a:t>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8524D888-E64B-DA9B-F439-BCB01F9E4B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sv-SE" dirty="0"/>
              <a:t>IDAC - IA</a:t>
            </a:r>
          </a:p>
        </p:txBody>
      </p:sp>
      <p:pic>
        <p:nvPicPr>
          <p:cNvPr id="19" name="Platshållare för innehåll 18">
            <a:extLst>
              <a:ext uri="{FF2B5EF4-FFF2-40B4-BE49-F238E27FC236}">
                <a16:creationId xmlns:a16="http://schemas.microsoft.com/office/drawing/2014/main" id="{2FE230A4-D672-E4C0-048D-D05AD755DB8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4644008" y="339502"/>
            <a:ext cx="4158705" cy="3189288"/>
          </a:xfrm>
        </p:spPr>
      </p:pic>
      <p:sp>
        <p:nvSpPr>
          <p:cNvPr id="20" name="textruta 19">
            <a:extLst>
              <a:ext uri="{FF2B5EF4-FFF2-40B4-BE49-F238E27FC236}">
                <a16:creationId xmlns:a16="http://schemas.microsoft.com/office/drawing/2014/main" id="{918D4C8B-D319-463B-E8E2-B411F65BFF10}"/>
              </a:ext>
            </a:extLst>
          </p:cNvPr>
          <p:cNvSpPr txBox="1"/>
          <p:nvPr/>
        </p:nvSpPr>
        <p:spPr>
          <a:xfrm>
            <a:off x="4687458" y="3625255"/>
            <a:ext cx="4115255" cy="1384995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sv-SE" sz="1400" dirty="0">
                <a:latin typeface="+mn-lt"/>
              </a:rPr>
              <a:t>Markera aktuell behörighet i fönster Direkt tilldelningar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400" dirty="0">
                <a:latin typeface="+mn-lt"/>
              </a:rPr>
              <a:t>Klicka på knapp Upphör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400" dirty="0">
                <a:latin typeface="+mn-lt"/>
              </a:rPr>
              <a:t>Klicka på knapp OK i dialogrutan Bekräfta</a:t>
            </a:r>
          </a:p>
          <a:p>
            <a:pPr marL="342900" indent="-342900" algn="l">
              <a:buFont typeface="+mj-lt"/>
              <a:buAutoNum type="arabicPeriod"/>
            </a:pPr>
            <a:r>
              <a:rPr lang="sv-SE" sz="1400" dirty="0">
                <a:latin typeface="+mn-lt"/>
              </a:rPr>
              <a:t>Klicka på Stäng för att stänga fönster Direkta tilldelningar</a:t>
            </a:r>
          </a:p>
        </p:txBody>
      </p:sp>
    </p:spTree>
    <p:extLst>
      <p:ext uri="{BB962C8B-B14F-4D97-AF65-F5344CB8AC3E}">
        <p14:creationId xmlns:p14="http://schemas.microsoft.com/office/powerpoint/2010/main" val="3947030173"/>
      </p:ext>
    </p:extLst>
  </p:cSld>
  <p:clrMapOvr>
    <a:masterClrMapping/>
  </p:clrMapOvr>
</p:sld>
</file>

<file path=ppt/theme/theme1.xml><?xml version="1.0" encoding="utf-8"?>
<a:theme xmlns:a="http://schemas.openxmlformats.org/drawingml/2006/main" name="16_9_powerpointmall_ki_plommon_SVE">
  <a:themeElements>
    <a:clrScheme name="KI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F0433"/>
      </a:accent1>
      <a:accent2>
        <a:srgbClr val="FF876F"/>
      </a:accent2>
      <a:accent3>
        <a:srgbClr val="870052"/>
      </a:accent3>
      <a:accent4>
        <a:srgbClr val="FFDDD6"/>
      </a:accent4>
      <a:accent5>
        <a:srgbClr val="4DB5BC"/>
      </a:accent5>
      <a:accent6>
        <a:srgbClr val="CCEBED"/>
      </a:accent6>
      <a:hlink>
        <a:srgbClr val="870052"/>
      </a:hlink>
      <a:folHlink>
        <a:srgbClr val="C490AA"/>
      </a:folHlink>
    </a:clrScheme>
    <a:fontScheme name="KI PPT">
      <a:majorFont>
        <a:latin typeface="DM Sans Medium"/>
        <a:ea typeface=""/>
        <a:cs typeface=""/>
      </a:majorFont>
      <a:minorFont>
        <a:latin typeface="DM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400" b="0" i="0" u="none" strike="noStrike" cap="none" normalizeH="0" baseline="0" dirty="0" err="1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v-S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  <a:txDef>
      <a:spPr>
        <a:noFill/>
        <a:ln w="6350">
          <a:solidFill>
            <a:schemeClr val="accent1"/>
          </a:solidFill>
        </a:ln>
      </a:spPr>
      <a:bodyPr wrap="square" rtlCol="0">
        <a:spAutoFit/>
      </a:bodyPr>
      <a:lstStyle>
        <a:defPPr algn="l">
          <a:defRPr sz="1400" dirty="0"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61B54"/>
        </a:accent1>
        <a:accent2>
          <a:srgbClr val="97D8DA"/>
        </a:accent2>
        <a:accent3>
          <a:srgbClr val="FFFFFF"/>
        </a:accent3>
        <a:accent4>
          <a:srgbClr val="000000"/>
        </a:accent4>
        <a:accent5>
          <a:srgbClr val="BDABB3"/>
        </a:accent5>
        <a:accent6>
          <a:srgbClr val="88C4C5"/>
        </a:accent6>
        <a:hlink>
          <a:srgbClr val="CF0063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_16_9.potx" id="{BBCE664C-1F95-4797-A035-689455F52273}" vid="{148FC432-ED3D-4121-9760-708E26D67393}"/>
    </a:ext>
  </a:ext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615BE51D60BA44B86811C5F608C49E" ma:contentTypeVersion="4" ma:contentTypeDescription="Skapa ett nytt dokument." ma:contentTypeScope="" ma:versionID="d38a2c07f4f36005f3c4f84d5a2cc146">
  <xsd:schema xmlns:xsd="http://www.w3.org/2001/XMLSchema" xmlns:xs="http://www.w3.org/2001/XMLSchema" xmlns:p="http://schemas.microsoft.com/office/2006/metadata/properties" xmlns:ns2="6843b716-3f6d-4983-a753-faa1afd2f446" targetNamespace="http://schemas.microsoft.com/office/2006/metadata/properties" ma:root="true" ma:fieldsID="9b929705adf473d8b0cc429cd00fedc4" ns2:_="">
    <xsd:import namespace="6843b716-3f6d-4983-a753-faa1afd2f4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43b716-3f6d-4983-a753-faa1afd2f4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9F79469-2F05-42F0-ADD1-5263841AE7B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2DCB20B-1244-4220-BD53-3EF2002335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E15E04-BE59-47FF-90D5-521777819E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843b716-3f6d-4983-a753-faa1afd2f4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Presentation_16_9</Template>
  <TotalTime>14</TotalTime>
  <Words>44</Words>
  <Application>Microsoft Office PowerPoint</Application>
  <PresentationFormat>Bildspel på skärmen (16:9)</PresentationFormat>
  <Paragraphs>9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7" baseType="lpstr">
      <vt:lpstr>Arial</vt:lpstr>
      <vt:lpstr>DM Sans</vt:lpstr>
      <vt:lpstr>DM Sans Medium</vt:lpstr>
      <vt:lpstr>Times</vt:lpstr>
      <vt:lpstr>Wingdings</vt:lpstr>
      <vt:lpstr>16_9_powerpointmall_ki_plommon_SVE</vt:lpstr>
      <vt:lpstr>Ta bort behörighet Roll: IDAC admin &amp; Närmaste chef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Susanne Torell</dc:creator>
  <cp:lastModifiedBy>Martin Sjölund</cp:lastModifiedBy>
  <cp:revision>2</cp:revision>
  <cp:lastPrinted>2005-09-23T14:22:03Z</cp:lastPrinted>
  <dcterms:created xsi:type="dcterms:W3CDTF">2025-06-30T16:03:26Z</dcterms:created>
  <dcterms:modified xsi:type="dcterms:W3CDTF">2025-08-22T05:15:40Z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0x010100B8615BE51D60BA44B86811C5F608C49E</vt:lpwstr>
  </property>
</Properties>
</file>