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1" r:id="rId6"/>
    <p:sldId id="280" r:id="rId7"/>
    <p:sldId id="282" r:id="rId8"/>
    <p:sldId id="279" r:id="rId9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32CD42-A439-4170-B62A-947B1FC73CBE}" v="3" dt="2021-10-05T08:52:39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10" autoAdjust="0"/>
  </p:normalViewPr>
  <p:slideViewPr>
    <p:cSldViewPr>
      <p:cViewPr varScale="1">
        <p:scale>
          <a:sx n="152" d="100"/>
          <a:sy n="152" d="100"/>
        </p:scale>
        <p:origin x="426" y="138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Lundberg" userId="5ea36701-8194-4874-a6fe-f3a05a39c2ff" providerId="ADAL" clId="{7A32CD42-A439-4170-B62A-947B1FC73CBE}"/>
    <pc:docChg chg="modSld">
      <pc:chgData name="Samuel Lundberg" userId="5ea36701-8194-4874-a6fe-f3a05a39c2ff" providerId="ADAL" clId="{7A32CD42-A439-4170-B62A-947B1FC73CBE}" dt="2021-10-05T08:52:52.774" v="67" actId="20577"/>
      <pc:docMkLst>
        <pc:docMk/>
      </pc:docMkLst>
      <pc:sldChg chg="modSp mod">
        <pc:chgData name="Samuel Lundberg" userId="5ea36701-8194-4874-a6fe-f3a05a39c2ff" providerId="ADAL" clId="{7A32CD42-A439-4170-B62A-947B1FC73CBE}" dt="2021-10-05T08:52:52.774" v="67" actId="20577"/>
        <pc:sldMkLst>
          <pc:docMk/>
          <pc:sldMk cId="0" sldId="256"/>
        </pc:sldMkLst>
        <pc:spChg chg="mod">
          <ac:chgData name="Samuel Lundberg" userId="5ea36701-8194-4874-a6fe-f3a05a39c2ff" providerId="ADAL" clId="{7A32CD42-A439-4170-B62A-947B1FC73CBE}" dt="2021-10-05T08:52:39.155" v="51" actId="14100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Samuel Lundberg" userId="5ea36701-8194-4874-a6fe-f3a05a39c2ff" providerId="ADAL" clId="{7A32CD42-A439-4170-B62A-947B1FC73CBE}" dt="2021-10-05T08:52:52.774" v="67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">
        <pc:chgData name="Samuel Lundberg" userId="5ea36701-8194-4874-a6fe-f3a05a39c2ff" providerId="ADAL" clId="{7A32CD42-A439-4170-B62A-947B1FC73CBE}" dt="2021-10-05T08:50:55.460" v="25" actId="14100"/>
        <pc:sldMkLst>
          <pc:docMk/>
          <pc:sldMk cId="901970253" sldId="279"/>
        </pc:sldMkLst>
        <pc:spChg chg="mod">
          <ac:chgData name="Samuel Lundberg" userId="5ea36701-8194-4874-a6fe-f3a05a39c2ff" providerId="ADAL" clId="{7A32CD42-A439-4170-B62A-947B1FC73CBE}" dt="2021-10-05T08:50:55.460" v="25" actId="14100"/>
          <ac:spMkLst>
            <pc:docMk/>
            <pc:sldMk cId="901970253" sldId="279"/>
            <ac:spMk id="17" creationId="{5A551A03-02B3-4210-B943-89900062E2DD}"/>
          </ac:spMkLst>
        </pc:spChg>
        <pc:picChg chg="mod">
          <ac:chgData name="Samuel Lundberg" userId="5ea36701-8194-4874-a6fe-f3a05a39c2ff" providerId="ADAL" clId="{7A32CD42-A439-4170-B62A-947B1FC73CBE}" dt="2021-10-05T08:50:41.459" v="8" actId="14826"/>
          <ac:picMkLst>
            <pc:docMk/>
            <pc:sldMk cId="901970253" sldId="279"/>
            <ac:picMk id="14" creationId="{AACC96A1-CB3E-4FCF-A6FD-A77CF59B2AB4}"/>
          </ac:picMkLst>
        </pc:picChg>
      </pc:sldChg>
      <pc:sldChg chg="modSp mod">
        <pc:chgData name="Samuel Lundberg" userId="5ea36701-8194-4874-a6fe-f3a05a39c2ff" providerId="ADAL" clId="{7A32CD42-A439-4170-B62A-947B1FC73CBE}" dt="2021-10-04T12:29:57.337" v="7" actId="14100"/>
        <pc:sldMkLst>
          <pc:docMk/>
          <pc:sldMk cId="2868544185" sldId="280"/>
        </pc:sldMkLst>
        <pc:spChg chg="mod">
          <ac:chgData name="Samuel Lundberg" userId="5ea36701-8194-4874-a6fe-f3a05a39c2ff" providerId="ADAL" clId="{7A32CD42-A439-4170-B62A-947B1FC73CBE}" dt="2021-10-04T12:29:57.337" v="7" actId="14100"/>
          <ac:spMkLst>
            <pc:docMk/>
            <pc:sldMk cId="2868544185" sldId="280"/>
            <ac:spMk id="12" creationId="{4A9E8634-BA07-4025-B150-130FB1EB4779}"/>
          </ac:spMkLst>
        </pc:spChg>
        <pc:picChg chg="mod">
          <ac:chgData name="Samuel Lundberg" userId="5ea36701-8194-4874-a6fe-f3a05a39c2ff" providerId="ADAL" clId="{7A32CD42-A439-4170-B62A-947B1FC73CBE}" dt="2021-10-04T12:29:16.302" v="0" actId="14826"/>
          <ac:picMkLst>
            <pc:docMk/>
            <pc:sldMk cId="2868544185" sldId="280"/>
            <ac:picMk id="10" creationId="{20AE20DE-8A41-4D01-8137-EB2300B3CA6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2021-10-05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 bwMode="auto">
          <a:xfrm>
            <a:off x="119270" y="111318"/>
            <a:ext cx="8913412" cy="492185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57300"/>
            <a:ext cx="7772400" cy="857250"/>
          </a:xfrm>
        </p:spPr>
        <p:txBody>
          <a:bodyPr anchor="ctr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65412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pic>
        <p:nvPicPr>
          <p:cNvPr id="9" name="Bildobjekt 8" descr="Karolinska Institutet logoty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883" y="195486"/>
            <a:ext cx="1599605" cy="7993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6D6D3-6DAE-403F-85AB-A35BA05568AB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50404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750" y="1851670"/>
            <a:ext cx="7772400" cy="282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2976810"/>
            <a:ext cx="7772400" cy="125112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1851670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37DAE7-4387-4B94-9FD5-3B55FFAC54EC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D7644-3682-4529-B863-173C4F27A56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51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1851669"/>
            <a:ext cx="3810000" cy="2825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1851669"/>
            <a:ext cx="3810000" cy="28251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819FC-CD1D-4173-B0D0-F69EC7927DB1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D694F-6DFB-473E-9B0F-C6F7C16EE313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72A2-7A6E-4D96-9253-F8CDFE0E8C6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119270" y="119271"/>
            <a:ext cx="8905460" cy="490595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02150" y="1851025"/>
            <a:ext cx="3810000" cy="282575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C70660-333D-4417-8C25-17E2CB1974B4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39750" y="850404"/>
            <a:ext cx="7772400" cy="8572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1851669"/>
            <a:ext cx="3810000" cy="2825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39750" y="1851670"/>
            <a:ext cx="3810000" cy="282575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D4C84-4EA5-437F-A12A-61931E0C0F5F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02150" y="1851025"/>
            <a:ext cx="3810000" cy="282575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539750" y="850404"/>
            <a:ext cx="7772400" cy="8572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E75A-EAA4-4123-8930-E04E73635E7B}" type="datetime4">
              <a:rPr lang="sv-SE" smtClean="0"/>
              <a:pPr/>
              <a:t>5 oktober 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39750" y="1853075"/>
            <a:ext cx="3810000" cy="208682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02150" y="1852430"/>
            <a:ext cx="3810000" cy="2087472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539750" y="4063372"/>
            <a:ext cx="3810000" cy="5746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502150" y="4059548"/>
            <a:ext cx="3810000" cy="5746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Karolinska Institutet logotyp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583" y="63225"/>
            <a:ext cx="1535280" cy="767188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50404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51670"/>
            <a:ext cx="7772400" cy="282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4857750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E6FCE75A-EAA4-4123-8930-E04E73635E7B}" type="datetime4">
              <a:rPr lang="sv-SE"/>
              <a:pPr/>
              <a:t>5 oktober 2021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4857750"/>
            <a:ext cx="28956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4857750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48006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57300"/>
            <a:ext cx="7990656" cy="857250"/>
          </a:xfrm>
        </p:spPr>
        <p:txBody>
          <a:bodyPr/>
          <a:lstStyle/>
          <a:p>
            <a:r>
              <a:rPr lang="sv-SE" dirty="0" err="1"/>
              <a:t>How</a:t>
            </a:r>
            <a:r>
              <a:rPr lang="sv-SE" dirty="0"/>
              <a:t> to call de Verdiersalen </a:t>
            </a:r>
            <a:r>
              <a:rPr lang="sv-SE" dirty="0" err="1"/>
              <a:t>using</a:t>
            </a:r>
            <a:r>
              <a:rPr lang="sv-SE" dirty="0"/>
              <a:t> Zoom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and make de Verdiersalen the meeting </a:t>
            </a:r>
            <a:r>
              <a:rPr lang="sv-SE" dirty="0" err="1"/>
              <a:t>host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A9370B96-CC06-4360-9AEF-5FC3AB92C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70" y="2391804"/>
            <a:ext cx="8065259" cy="359891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009387D0-433D-443E-A203-68AF43E3228E}"/>
              </a:ext>
            </a:extLst>
          </p:cNvPr>
          <p:cNvSpPr/>
          <p:nvPr/>
        </p:nvSpPr>
        <p:spPr bwMode="auto">
          <a:xfrm>
            <a:off x="2627784" y="2283718"/>
            <a:ext cx="905272" cy="64807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8686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9C39B0-1201-41BE-B21A-17A4D2A1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	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4E543AB-AE00-40AC-9317-687C301D1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93711"/>
            <a:ext cx="2255018" cy="41560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20AE20DE-8A41-4D01-8137-EB2300B3C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17543" y="1419622"/>
            <a:ext cx="4071313" cy="2854810"/>
          </a:xfrm>
          <a:prstGeom prst="rect">
            <a:avLst/>
          </a:prstGeom>
        </p:spPr>
      </p:pic>
      <p:sp>
        <p:nvSpPr>
          <p:cNvPr id="11" name="Ellips 10">
            <a:extLst>
              <a:ext uri="{FF2B5EF4-FFF2-40B4-BE49-F238E27FC236}">
                <a16:creationId xmlns:a16="http://schemas.microsoft.com/office/drawing/2014/main" id="{5C2FE52B-27DD-4AEB-8FEB-036A128C5CC4}"/>
              </a:ext>
            </a:extLst>
          </p:cNvPr>
          <p:cNvSpPr/>
          <p:nvPr/>
        </p:nvSpPr>
        <p:spPr bwMode="auto">
          <a:xfrm>
            <a:off x="1421482" y="4371949"/>
            <a:ext cx="648072" cy="23780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4A9E8634-BA07-4025-B150-130FB1EB4779}"/>
              </a:ext>
            </a:extLst>
          </p:cNvPr>
          <p:cNvSpPr/>
          <p:nvPr/>
        </p:nvSpPr>
        <p:spPr bwMode="auto">
          <a:xfrm>
            <a:off x="4788024" y="2355726"/>
            <a:ext cx="1152128" cy="28803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0ED92916-EF16-4237-B9F6-D04B13CE7D45}"/>
              </a:ext>
            </a:extLst>
          </p:cNvPr>
          <p:cNvSpPr/>
          <p:nvPr/>
        </p:nvSpPr>
        <p:spPr bwMode="auto">
          <a:xfrm>
            <a:off x="7990656" y="4036630"/>
            <a:ext cx="685800" cy="23780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F0F4E21A-7386-411E-BAD4-E051DEE69CC0}"/>
              </a:ext>
            </a:extLst>
          </p:cNvPr>
          <p:cNvSpPr/>
          <p:nvPr/>
        </p:nvSpPr>
        <p:spPr bwMode="auto">
          <a:xfrm>
            <a:off x="5508104" y="1563638"/>
            <a:ext cx="1152128" cy="360040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86854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En bild som visar text, skärm, elektronik, TV&#10;&#10;Automatiskt genererad beskrivning">
            <a:extLst>
              <a:ext uri="{FF2B5EF4-FFF2-40B4-BE49-F238E27FC236}">
                <a16:creationId xmlns:a16="http://schemas.microsoft.com/office/drawing/2014/main" id="{FE0349EC-80B3-4D36-854B-32FE6447AD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1" t="29001" r="13250" b="6600"/>
          <a:stretch/>
        </p:blipFill>
        <p:spPr>
          <a:xfrm>
            <a:off x="1538271" y="987425"/>
            <a:ext cx="6067457" cy="3672408"/>
          </a:xfrm>
          <a:prstGeom prst="rect">
            <a:avLst/>
          </a:prstGeom>
        </p:spPr>
      </p:pic>
      <p:sp>
        <p:nvSpPr>
          <p:cNvPr id="11" name="Ellips 10">
            <a:extLst>
              <a:ext uri="{FF2B5EF4-FFF2-40B4-BE49-F238E27FC236}">
                <a16:creationId xmlns:a16="http://schemas.microsoft.com/office/drawing/2014/main" id="{8F843F9C-67FB-4B10-A6A1-49A7863DC39F}"/>
              </a:ext>
            </a:extLst>
          </p:cNvPr>
          <p:cNvSpPr/>
          <p:nvPr/>
        </p:nvSpPr>
        <p:spPr bwMode="auto">
          <a:xfrm>
            <a:off x="4932040" y="3579862"/>
            <a:ext cx="864096" cy="792088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02807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tshållare för innehåll 12">
            <a:extLst>
              <a:ext uri="{FF2B5EF4-FFF2-40B4-BE49-F238E27FC236}">
                <a16:creationId xmlns:a16="http://schemas.microsoft.com/office/drawing/2014/main" id="{1DC05F2E-5C43-4367-9106-4AD909332B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563638"/>
            <a:ext cx="3768889" cy="1584176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AACC96A1-CB3E-4FCF-A6FD-A77CF59B2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3160" y="1681141"/>
            <a:ext cx="3657600" cy="2076367"/>
          </a:xfrm>
          <a:prstGeom prst="rect">
            <a:avLst/>
          </a:prstGeom>
        </p:spPr>
      </p:pic>
      <p:sp>
        <p:nvSpPr>
          <p:cNvPr id="16" name="Ellips 15">
            <a:extLst>
              <a:ext uri="{FF2B5EF4-FFF2-40B4-BE49-F238E27FC236}">
                <a16:creationId xmlns:a16="http://schemas.microsoft.com/office/drawing/2014/main" id="{6A26C616-2AA8-4AC6-9A05-60F677BEA775}"/>
              </a:ext>
            </a:extLst>
          </p:cNvPr>
          <p:cNvSpPr/>
          <p:nvPr/>
        </p:nvSpPr>
        <p:spPr bwMode="auto">
          <a:xfrm>
            <a:off x="596709" y="2283718"/>
            <a:ext cx="3255211" cy="64807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5A551A03-02B3-4210-B943-89900062E2DD}"/>
              </a:ext>
            </a:extLst>
          </p:cNvPr>
          <p:cNvSpPr/>
          <p:nvPr/>
        </p:nvSpPr>
        <p:spPr bwMode="auto">
          <a:xfrm>
            <a:off x="4932040" y="2355726"/>
            <a:ext cx="2952328" cy="576064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0197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16_9_powerpointmall_ki_plommon_SV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i_plommon_sve" id="{9FD93B48-9AAC-4C23-AAAE-8171A9727C1C}" vid="{19074B90-2FF6-4ED7-98FE-6AFA946D1D11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15BE51D60BA44B86811C5F608C49E" ma:contentTypeVersion="2" ma:contentTypeDescription="Create a new document." ma:contentTypeScope="" ma:versionID="760769066f2a30e99cc1b4720967938a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29b49728fb3cda550bb5750d2f9aa78a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D40390-F0B5-4276-8263-4ACDD28BA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2D5A84-11C7-4293-B75B-4C4CF4685C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EC7D0-0F6D-4FD8-8468-882FE3F49943}">
  <ds:schemaRefs>
    <ds:schemaRef ds:uri="http://schemas.microsoft.com/office/2006/documentManagement/types"/>
    <ds:schemaRef ds:uri="http://schemas.microsoft.com/office/infopath/2007/PartnerControls"/>
    <ds:schemaRef ds:uri="6843b716-3f6d-4983-a753-faa1afd2f44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ki-plum-eng</Template>
  <TotalTime>90</TotalTime>
  <Words>15</Words>
  <Application>Microsoft Office PowerPoint</Application>
  <PresentationFormat>Bildspel på skärmen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Times</vt:lpstr>
      <vt:lpstr>Wingdings</vt:lpstr>
      <vt:lpstr>16_9_powerpointmall_ki_plommon_SVE</vt:lpstr>
      <vt:lpstr>How to call de Verdiersalen using Zoom</vt:lpstr>
      <vt:lpstr>PowerPoint-presentation</vt:lpstr>
      <vt:lpstr>PowerPoint-presentation</vt:lpstr>
      <vt:lpstr>PowerPoint-presentation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Samuel Lundberg</dc:creator>
  <cp:lastModifiedBy>Samuel Lundberg</cp:lastModifiedBy>
  <cp:revision>3</cp:revision>
  <cp:lastPrinted>2005-09-23T14:22:03Z</cp:lastPrinted>
  <dcterms:created xsi:type="dcterms:W3CDTF">2021-09-28T10:32:07Z</dcterms:created>
  <dcterms:modified xsi:type="dcterms:W3CDTF">2021-10-05T08:52:56Z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