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4"/>
  </p:sldMasterIdLst>
  <p:notesMasterIdLst>
    <p:notesMasterId r:id="rId15"/>
  </p:notesMasterIdLst>
  <p:handoutMasterIdLst>
    <p:handoutMasterId r:id="rId16"/>
  </p:handoutMasterIdLst>
  <p:sldIdLst>
    <p:sldId id="263" r:id="rId5"/>
    <p:sldId id="1152" r:id="rId6"/>
    <p:sldId id="1161" r:id="rId7"/>
    <p:sldId id="267" r:id="rId8"/>
    <p:sldId id="271" r:id="rId9"/>
    <p:sldId id="1153" r:id="rId10"/>
    <p:sldId id="1145" r:id="rId11"/>
    <p:sldId id="1159" r:id="rId12"/>
    <p:sldId id="1160" r:id="rId13"/>
    <p:sldId id="260" r:id="rId14"/>
  </p:sldIdLst>
  <p:sldSz cx="9144000" cy="5143500" type="screen16x9"/>
  <p:notesSz cx="6858000" cy="9144000"/>
  <p:defaultTextStyle>
    <a:defPPr>
      <a:defRPr lang="sv-SE"/>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extLst>
    <p:ext uri="{EFAFB233-063F-42B5-8137-9DF3F51BA10A}">
      <p15:sldGuideLst xmlns:p15="http://schemas.microsoft.com/office/powerpoint/2012/main">
        <p15:guide id="1" orient="horz" pos="622">
          <p15:clr>
            <a:srgbClr val="A4A3A4"/>
          </p15:clr>
        </p15:guide>
        <p15:guide id="2">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0433"/>
    <a:srgbClr val="870052"/>
    <a:srgbClr val="65003E"/>
    <a:srgbClr val="FFFFFF"/>
    <a:srgbClr val="EDF4F4"/>
    <a:srgbClr val="C7ECDC"/>
    <a:srgbClr val="CCEBED"/>
    <a:srgbClr val="FFDDD6"/>
    <a:srgbClr val="666666"/>
    <a:srgbClr val="DDDE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AD76FF-F04E-4FF2-BDA3-815B1B108643}" v="103" dt="2024-03-21T12:25:15.750"/>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Format med tema 1 - dekorfärg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58" autoAdjust="0"/>
    <p:restoredTop sz="97247" autoAdjust="0"/>
  </p:normalViewPr>
  <p:slideViewPr>
    <p:cSldViewPr>
      <p:cViewPr varScale="1">
        <p:scale>
          <a:sx n="125" d="100"/>
          <a:sy n="125" d="100"/>
        </p:scale>
        <p:origin x="102" y="462"/>
      </p:cViewPr>
      <p:guideLst>
        <p:guide orient="horz" pos="622"/>
        <p:guide/>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howGuides="1">
      <p:cViewPr varScale="1">
        <p:scale>
          <a:sx n="96" d="100"/>
          <a:sy n="96" d="100"/>
        </p:scale>
        <p:origin x="355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ias Nordström" userId="S::mattias.nordstrom@ki.se::27cb028c-249a-454e-ba45-7d96581d7d32" providerId="AD" clId="Web-{9195C77F-8BC5-B556-B573-BCD181114E67}"/>
    <pc:docChg chg="modSld">
      <pc:chgData name="Mattias Nordström" userId="S::mattias.nordstrom@ki.se::27cb028c-249a-454e-ba45-7d96581d7d32" providerId="AD" clId="Web-{9195C77F-8BC5-B556-B573-BCD181114E67}" dt="2024-03-20T10:42:41.456" v="121" actId="20577"/>
      <pc:docMkLst>
        <pc:docMk/>
      </pc:docMkLst>
      <pc:sldChg chg="modSp">
        <pc:chgData name="Mattias Nordström" userId="S::mattias.nordstrom@ki.se::27cb028c-249a-454e-ba45-7d96581d7d32" providerId="AD" clId="Web-{9195C77F-8BC5-B556-B573-BCD181114E67}" dt="2024-03-20T10:36:21.804" v="10" actId="20577"/>
        <pc:sldMkLst>
          <pc:docMk/>
          <pc:sldMk cId="1093802032" sldId="271"/>
        </pc:sldMkLst>
        <pc:spChg chg="mod">
          <ac:chgData name="Mattias Nordström" userId="S::mattias.nordstrom@ki.se::27cb028c-249a-454e-ba45-7d96581d7d32" providerId="AD" clId="Web-{9195C77F-8BC5-B556-B573-BCD181114E67}" dt="2024-03-20T10:36:21.804" v="10" actId="20577"/>
          <ac:spMkLst>
            <pc:docMk/>
            <pc:sldMk cId="1093802032" sldId="271"/>
            <ac:spMk id="3" creationId="{F186AF85-7E85-D149-BE6C-762357F3EC56}"/>
          </ac:spMkLst>
        </pc:spChg>
      </pc:sldChg>
      <pc:sldChg chg="modSp">
        <pc:chgData name="Mattias Nordström" userId="S::mattias.nordstrom@ki.se::27cb028c-249a-454e-ba45-7d96581d7d32" providerId="AD" clId="Web-{9195C77F-8BC5-B556-B573-BCD181114E67}" dt="2024-03-20T10:37:42.365" v="30" actId="20577"/>
        <pc:sldMkLst>
          <pc:docMk/>
          <pc:sldMk cId="4279774294" sldId="1145"/>
        </pc:sldMkLst>
        <pc:spChg chg="mod">
          <ac:chgData name="Mattias Nordström" userId="S::mattias.nordstrom@ki.se::27cb028c-249a-454e-ba45-7d96581d7d32" providerId="AD" clId="Web-{9195C77F-8BC5-B556-B573-BCD181114E67}" dt="2024-03-20T10:37:42.365" v="30" actId="20577"/>
          <ac:spMkLst>
            <pc:docMk/>
            <pc:sldMk cId="4279774294" sldId="1145"/>
            <ac:spMk id="3" creationId="{B485DD01-BEF2-D303-FAD3-CA1787FD55AB}"/>
          </ac:spMkLst>
        </pc:spChg>
      </pc:sldChg>
      <pc:sldChg chg="modSp">
        <pc:chgData name="Mattias Nordström" userId="S::mattias.nordstrom@ki.se::27cb028c-249a-454e-ba45-7d96581d7d32" providerId="AD" clId="Web-{9195C77F-8BC5-B556-B573-BCD181114E67}" dt="2024-03-20T10:42:41.456" v="121" actId="20577"/>
        <pc:sldMkLst>
          <pc:docMk/>
          <pc:sldMk cId="4049313296" sldId="1152"/>
        </pc:sldMkLst>
        <pc:spChg chg="mod">
          <ac:chgData name="Mattias Nordström" userId="S::mattias.nordstrom@ki.se::27cb028c-249a-454e-ba45-7d96581d7d32" providerId="AD" clId="Web-{9195C77F-8BC5-B556-B573-BCD181114E67}" dt="2024-03-20T10:42:41.456" v="121" actId="20577"/>
          <ac:spMkLst>
            <pc:docMk/>
            <pc:sldMk cId="4049313296" sldId="1152"/>
            <ac:spMk id="3" creationId="{1D21A8FF-7A0A-F15F-7759-CFEAF1ABC830}"/>
          </ac:spMkLst>
        </pc:spChg>
      </pc:sldChg>
      <pc:sldChg chg="modSp">
        <pc:chgData name="Mattias Nordström" userId="S::mattias.nordstrom@ki.se::27cb028c-249a-454e-ba45-7d96581d7d32" providerId="AD" clId="Web-{9195C77F-8BC5-B556-B573-BCD181114E67}" dt="2024-03-20T10:39:52.739" v="54" actId="20577"/>
        <pc:sldMkLst>
          <pc:docMk/>
          <pc:sldMk cId="1878573853" sldId="1159"/>
        </pc:sldMkLst>
        <pc:spChg chg="mod">
          <ac:chgData name="Mattias Nordström" userId="S::mattias.nordstrom@ki.se::27cb028c-249a-454e-ba45-7d96581d7d32" providerId="AD" clId="Web-{9195C77F-8BC5-B556-B573-BCD181114E67}" dt="2024-03-20T10:39:52.739" v="54" actId="20577"/>
          <ac:spMkLst>
            <pc:docMk/>
            <pc:sldMk cId="1878573853" sldId="1159"/>
            <ac:spMk id="3" creationId="{F06374D1-728D-DD7F-07C6-3445A7B6CE42}"/>
          </ac:spMkLst>
        </pc:spChg>
      </pc:sldChg>
      <pc:sldChg chg="modSp">
        <pc:chgData name="Mattias Nordström" userId="S::mattias.nordstrom@ki.se::27cb028c-249a-454e-ba45-7d96581d7d32" providerId="AD" clId="Web-{9195C77F-8BC5-B556-B573-BCD181114E67}" dt="2024-03-20T10:40:40.004" v="59" actId="20577"/>
        <pc:sldMkLst>
          <pc:docMk/>
          <pc:sldMk cId="2068989654" sldId="1160"/>
        </pc:sldMkLst>
        <pc:spChg chg="mod">
          <ac:chgData name="Mattias Nordström" userId="S::mattias.nordstrom@ki.se::27cb028c-249a-454e-ba45-7d96581d7d32" providerId="AD" clId="Web-{9195C77F-8BC5-B556-B573-BCD181114E67}" dt="2024-03-20T10:40:40.004" v="59" actId="20577"/>
          <ac:spMkLst>
            <pc:docMk/>
            <pc:sldMk cId="2068989654" sldId="1160"/>
            <ac:spMk id="3" creationId="{09484A7E-ECE8-5118-BE1D-8B85B53BDDD5}"/>
          </ac:spMkLst>
        </pc:spChg>
      </pc:sldChg>
    </pc:docChg>
  </pc:docChgLst>
  <pc:docChgLst>
    <pc:chgData name="Jan Värmon" userId="2530ea69-5a4e-4996-a7ee-b680e12e5780" providerId="ADAL" clId="{22AD76FF-F04E-4FF2-BDA3-815B1B108643}"/>
    <pc:docChg chg="modSld">
      <pc:chgData name="Jan Värmon" userId="2530ea69-5a4e-4996-a7ee-b680e12e5780" providerId="ADAL" clId="{22AD76FF-F04E-4FF2-BDA3-815B1B108643}" dt="2024-03-21T12:25:15.750" v="102" actId="6549"/>
      <pc:docMkLst>
        <pc:docMk/>
      </pc:docMkLst>
      <pc:sldChg chg="modSp modAnim">
        <pc:chgData name="Jan Värmon" userId="2530ea69-5a4e-4996-a7ee-b680e12e5780" providerId="ADAL" clId="{22AD76FF-F04E-4FF2-BDA3-815B1B108643}" dt="2024-03-21T12:25:15.750" v="102" actId="6549"/>
        <pc:sldMkLst>
          <pc:docMk/>
          <pc:sldMk cId="1093802032" sldId="271"/>
        </pc:sldMkLst>
        <pc:spChg chg="mod">
          <ac:chgData name="Jan Värmon" userId="2530ea69-5a4e-4996-a7ee-b680e12e5780" providerId="ADAL" clId="{22AD76FF-F04E-4FF2-BDA3-815B1B108643}" dt="2024-03-21T12:25:15.750" v="102" actId="6549"/>
          <ac:spMkLst>
            <pc:docMk/>
            <pc:sldMk cId="1093802032" sldId="271"/>
            <ac:spMk id="3" creationId="{F186AF85-7E85-D149-BE6C-762357F3EC56}"/>
          </ac:spMkLst>
        </pc:spChg>
      </pc:sldChg>
      <pc:sldChg chg="modSp">
        <pc:chgData name="Jan Värmon" userId="2530ea69-5a4e-4996-a7ee-b680e12e5780" providerId="ADAL" clId="{22AD76FF-F04E-4FF2-BDA3-815B1B108643}" dt="2024-03-19T14:50:25.189" v="97" actId="20577"/>
        <pc:sldMkLst>
          <pc:docMk/>
          <pc:sldMk cId="3138621286" sldId="1161"/>
        </pc:sldMkLst>
        <pc:spChg chg="mod">
          <ac:chgData name="Jan Värmon" userId="2530ea69-5a4e-4996-a7ee-b680e12e5780" providerId="ADAL" clId="{22AD76FF-F04E-4FF2-BDA3-815B1B108643}" dt="2024-03-19T14:50:25.189" v="97" actId="20577"/>
          <ac:spMkLst>
            <pc:docMk/>
            <pc:sldMk cId="3138621286" sldId="1161"/>
            <ac:spMk id="14" creationId="{71E08A70-CDB1-9756-D084-C184C5553E5B}"/>
          </ac:spMkLst>
        </pc:spChg>
      </pc:sldChg>
    </pc:docChg>
  </pc:docChgLst>
  <pc:docChgLst>
    <pc:chgData name="Ola Danielsson" userId="S::ola.danielsson.2@ki.se::9ae6d8ae-0776-4777-bc3a-3da50be12781" providerId="AD" clId="Web-{9B89D3A7-E880-4B8C-ABAF-CEABCBAE947A}"/>
    <pc:docChg chg="addSld delSld modSld">
      <pc:chgData name="Ola Danielsson" userId="S::ola.danielsson.2@ki.se::9ae6d8ae-0776-4777-bc3a-3da50be12781" providerId="AD" clId="Web-{9B89D3A7-E880-4B8C-ABAF-CEABCBAE947A}" dt="2024-03-19T07:59:26.351" v="5"/>
      <pc:docMkLst>
        <pc:docMk/>
      </pc:docMkLst>
      <pc:sldChg chg="del">
        <pc:chgData name="Ola Danielsson" userId="S::ola.danielsson.2@ki.se::9ae6d8ae-0776-4777-bc3a-3da50be12781" providerId="AD" clId="Web-{9B89D3A7-E880-4B8C-ABAF-CEABCBAE947A}" dt="2024-03-19T07:59:26.351" v="5"/>
        <pc:sldMkLst>
          <pc:docMk/>
          <pc:sldMk cId="1415949890" sldId="1149"/>
        </pc:sldMkLst>
      </pc:sldChg>
      <pc:sldChg chg="addSp delSp modSp add">
        <pc:chgData name="Ola Danielsson" userId="S::ola.danielsson.2@ki.se::9ae6d8ae-0776-4777-bc3a-3da50be12781" providerId="AD" clId="Web-{9B89D3A7-E880-4B8C-ABAF-CEABCBAE947A}" dt="2024-03-19T07:59:18.288" v="4" actId="20577"/>
        <pc:sldMkLst>
          <pc:docMk/>
          <pc:sldMk cId="3138621286" sldId="1161"/>
        </pc:sldMkLst>
        <pc:spChg chg="del">
          <ac:chgData name="Ola Danielsson" userId="S::ola.danielsson.2@ki.se::9ae6d8ae-0776-4777-bc3a-3da50be12781" providerId="AD" clId="Web-{9B89D3A7-E880-4B8C-ABAF-CEABCBAE947A}" dt="2024-03-19T07:59:04.991" v="1"/>
          <ac:spMkLst>
            <pc:docMk/>
            <pc:sldMk cId="3138621286" sldId="1161"/>
            <ac:spMk id="2" creationId="{B1025994-6E9A-91EA-E44D-023C012FBC71}"/>
          </ac:spMkLst>
        </pc:spChg>
        <pc:spChg chg="add mod">
          <ac:chgData name="Ola Danielsson" userId="S::ola.danielsson.2@ki.se::9ae6d8ae-0776-4777-bc3a-3da50be12781" providerId="AD" clId="Web-{9B89D3A7-E880-4B8C-ABAF-CEABCBAE947A}" dt="2024-03-19T07:59:18.288" v="4" actId="20577"/>
          <ac:spMkLst>
            <pc:docMk/>
            <pc:sldMk cId="3138621286" sldId="1161"/>
            <ac:spMk id="7" creationId="{EF471B65-97E0-31A1-AC18-8D869AA92105}"/>
          </ac:spMkLst>
        </pc:spChg>
        <pc:spChg chg="add del">
          <ac:chgData name="Ola Danielsson" userId="S::ola.danielsson.2@ki.se::9ae6d8ae-0776-4777-bc3a-3da50be12781" providerId="AD" clId="Web-{9B89D3A7-E880-4B8C-ABAF-CEABCBAE947A}" dt="2024-03-19T07:59:15.335" v="3"/>
          <ac:spMkLst>
            <pc:docMk/>
            <pc:sldMk cId="3138621286" sldId="1161"/>
            <ac:spMk id="9" creationId="{A070A20C-8F7F-1B9B-26E2-99CAA0E56664}"/>
          </ac:spMkLst>
        </pc:spChg>
      </pc:sldChg>
    </pc:docChg>
  </pc:docChgLst>
  <pc:docChgLst>
    <pc:chgData name="Jan Värmon" userId="2530ea69-5a4e-4996-a7ee-b680e12e5780" providerId="ADAL" clId="{FD53090D-7E8B-42EA-B0C7-ACEFE3D9B54C}"/>
    <pc:docChg chg="undo custSel addSld delSld modSld sldOrd">
      <pc:chgData name="Jan Värmon" userId="2530ea69-5a4e-4996-a7ee-b680e12e5780" providerId="ADAL" clId="{FD53090D-7E8B-42EA-B0C7-ACEFE3D9B54C}" dt="2024-03-18T13:15:59.289" v="1180"/>
      <pc:docMkLst>
        <pc:docMk/>
      </pc:docMkLst>
      <pc:sldChg chg="del">
        <pc:chgData name="Jan Värmon" userId="2530ea69-5a4e-4996-a7ee-b680e12e5780" providerId="ADAL" clId="{FD53090D-7E8B-42EA-B0C7-ACEFE3D9B54C}" dt="2024-03-18T12:07:47.896" v="13" actId="47"/>
        <pc:sldMkLst>
          <pc:docMk/>
          <pc:sldMk cId="3947030173" sldId="262"/>
        </pc:sldMkLst>
      </pc:sldChg>
      <pc:sldChg chg="modSp mod">
        <pc:chgData name="Jan Värmon" userId="2530ea69-5a4e-4996-a7ee-b680e12e5780" providerId="ADAL" clId="{FD53090D-7E8B-42EA-B0C7-ACEFE3D9B54C}" dt="2024-03-18T12:07:35.384" v="12" actId="20577"/>
        <pc:sldMkLst>
          <pc:docMk/>
          <pc:sldMk cId="1099428093" sldId="263"/>
        </pc:sldMkLst>
        <pc:spChg chg="mod">
          <ac:chgData name="Jan Värmon" userId="2530ea69-5a4e-4996-a7ee-b680e12e5780" providerId="ADAL" clId="{FD53090D-7E8B-42EA-B0C7-ACEFE3D9B54C}" dt="2024-03-18T12:07:35.384" v="12" actId="20577"/>
          <ac:spMkLst>
            <pc:docMk/>
            <pc:sldMk cId="1099428093" sldId="263"/>
            <ac:spMk id="2" creationId="{6250195B-8A87-0659-1403-6E7233781A4D}"/>
          </ac:spMkLst>
        </pc:spChg>
      </pc:sldChg>
      <pc:sldChg chg="del">
        <pc:chgData name="Jan Värmon" userId="2530ea69-5a4e-4996-a7ee-b680e12e5780" providerId="ADAL" clId="{FD53090D-7E8B-42EA-B0C7-ACEFE3D9B54C}" dt="2024-03-18T12:08:05.815" v="14" actId="47"/>
        <pc:sldMkLst>
          <pc:docMk/>
          <pc:sldMk cId="1750271405" sldId="265"/>
        </pc:sldMkLst>
      </pc:sldChg>
      <pc:sldChg chg="add del">
        <pc:chgData name="Jan Värmon" userId="2530ea69-5a4e-4996-a7ee-b680e12e5780" providerId="ADAL" clId="{FD53090D-7E8B-42EA-B0C7-ACEFE3D9B54C}" dt="2024-03-18T12:53:02.274" v="974" actId="47"/>
        <pc:sldMkLst>
          <pc:docMk/>
          <pc:sldMk cId="3261027868" sldId="269"/>
        </pc:sldMkLst>
      </pc:sldChg>
      <pc:sldChg chg="modSp mod modAnim">
        <pc:chgData name="Jan Värmon" userId="2530ea69-5a4e-4996-a7ee-b680e12e5780" providerId="ADAL" clId="{FD53090D-7E8B-42EA-B0C7-ACEFE3D9B54C}" dt="2024-03-18T12:24:59.910" v="497" actId="20577"/>
        <pc:sldMkLst>
          <pc:docMk/>
          <pc:sldMk cId="4279774294" sldId="1145"/>
        </pc:sldMkLst>
        <pc:spChg chg="mod">
          <ac:chgData name="Jan Värmon" userId="2530ea69-5a4e-4996-a7ee-b680e12e5780" providerId="ADAL" clId="{FD53090D-7E8B-42EA-B0C7-ACEFE3D9B54C}" dt="2024-03-18T12:17:37.806" v="112" actId="20577"/>
          <ac:spMkLst>
            <pc:docMk/>
            <pc:sldMk cId="4279774294" sldId="1145"/>
            <ac:spMk id="2" creationId="{9BF452C8-27B6-0A29-BBCF-FCC910325F72}"/>
          </ac:spMkLst>
        </pc:spChg>
        <pc:spChg chg="mod">
          <ac:chgData name="Jan Värmon" userId="2530ea69-5a4e-4996-a7ee-b680e12e5780" providerId="ADAL" clId="{FD53090D-7E8B-42EA-B0C7-ACEFE3D9B54C}" dt="2024-03-18T12:24:59.910" v="497" actId="20577"/>
          <ac:spMkLst>
            <pc:docMk/>
            <pc:sldMk cId="4279774294" sldId="1145"/>
            <ac:spMk id="3" creationId="{B485DD01-BEF2-D303-FAD3-CA1787FD55AB}"/>
          </ac:spMkLst>
        </pc:spChg>
      </pc:sldChg>
      <pc:sldChg chg="modSp mod ord">
        <pc:chgData name="Jan Värmon" userId="2530ea69-5a4e-4996-a7ee-b680e12e5780" providerId="ADAL" clId="{FD53090D-7E8B-42EA-B0C7-ACEFE3D9B54C}" dt="2024-03-18T13:15:59.289" v="1180"/>
        <pc:sldMkLst>
          <pc:docMk/>
          <pc:sldMk cId="1415949890" sldId="1149"/>
        </pc:sldMkLst>
        <pc:spChg chg="mod">
          <ac:chgData name="Jan Värmon" userId="2530ea69-5a4e-4996-a7ee-b680e12e5780" providerId="ADAL" clId="{FD53090D-7E8B-42EA-B0C7-ACEFE3D9B54C}" dt="2024-03-18T13:15:15.597" v="1175" actId="20577"/>
          <ac:spMkLst>
            <pc:docMk/>
            <pc:sldMk cId="1415949890" sldId="1149"/>
            <ac:spMk id="2" creationId="{B1025994-6E9A-91EA-E44D-023C012FBC71}"/>
          </ac:spMkLst>
        </pc:spChg>
      </pc:sldChg>
      <pc:sldChg chg="del">
        <pc:chgData name="Jan Värmon" userId="2530ea69-5a4e-4996-a7ee-b680e12e5780" providerId="ADAL" clId="{FD53090D-7E8B-42EA-B0C7-ACEFE3D9B54C}" dt="2024-03-18T13:11:41.354" v="1081" actId="47"/>
        <pc:sldMkLst>
          <pc:docMk/>
          <pc:sldMk cId="574831963" sldId="1150"/>
        </pc:sldMkLst>
      </pc:sldChg>
      <pc:sldChg chg="del">
        <pc:chgData name="Jan Värmon" userId="2530ea69-5a4e-4996-a7ee-b680e12e5780" providerId="ADAL" clId="{FD53090D-7E8B-42EA-B0C7-ACEFE3D9B54C}" dt="2024-03-18T13:15:41.111" v="1176" actId="47"/>
        <pc:sldMkLst>
          <pc:docMk/>
          <pc:sldMk cId="950495543" sldId="1151"/>
        </pc:sldMkLst>
      </pc:sldChg>
      <pc:sldChg chg="delSp modSp mod">
        <pc:chgData name="Jan Värmon" userId="2530ea69-5a4e-4996-a7ee-b680e12e5780" providerId="ADAL" clId="{FD53090D-7E8B-42EA-B0C7-ACEFE3D9B54C}" dt="2024-03-18T12:12:13.615" v="17" actId="14100"/>
        <pc:sldMkLst>
          <pc:docMk/>
          <pc:sldMk cId="3202605129" sldId="1153"/>
        </pc:sldMkLst>
        <pc:spChg chg="mod topLvl">
          <ac:chgData name="Jan Värmon" userId="2530ea69-5a4e-4996-a7ee-b680e12e5780" providerId="ADAL" clId="{FD53090D-7E8B-42EA-B0C7-ACEFE3D9B54C}" dt="2024-03-18T12:12:13.615" v="17" actId="14100"/>
          <ac:spMkLst>
            <pc:docMk/>
            <pc:sldMk cId="3202605129" sldId="1153"/>
            <ac:spMk id="33" creationId="{E8F17D0E-C258-D39F-00F3-D038D36D9BA8}"/>
          </ac:spMkLst>
        </pc:spChg>
        <pc:spChg chg="mod topLvl">
          <ac:chgData name="Jan Värmon" userId="2530ea69-5a4e-4996-a7ee-b680e12e5780" providerId="ADAL" clId="{FD53090D-7E8B-42EA-B0C7-ACEFE3D9B54C}" dt="2024-03-18T12:11:56.391" v="15" actId="165"/>
          <ac:spMkLst>
            <pc:docMk/>
            <pc:sldMk cId="3202605129" sldId="1153"/>
            <ac:spMk id="34" creationId="{C5FA4962-3944-CA22-60D0-A59C81DD4BA4}"/>
          </ac:spMkLst>
        </pc:spChg>
        <pc:grpChg chg="del">
          <ac:chgData name="Jan Värmon" userId="2530ea69-5a4e-4996-a7ee-b680e12e5780" providerId="ADAL" clId="{FD53090D-7E8B-42EA-B0C7-ACEFE3D9B54C}" dt="2024-03-18T12:11:56.391" v="15" actId="165"/>
          <ac:grpSpMkLst>
            <pc:docMk/>
            <pc:sldMk cId="3202605129" sldId="1153"/>
            <ac:grpSpMk id="40" creationId="{A1B064A0-C532-5E43-717F-19CAD51D7C96}"/>
          </ac:grpSpMkLst>
        </pc:grpChg>
      </pc:sldChg>
      <pc:sldChg chg="del">
        <pc:chgData name="Jan Värmon" userId="2530ea69-5a4e-4996-a7ee-b680e12e5780" providerId="ADAL" clId="{FD53090D-7E8B-42EA-B0C7-ACEFE3D9B54C}" dt="2024-03-18T12:13:30.369" v="18" actId="47"/>
        <pc:sldMkLst>
          <pc:docMk/>
          <pc:sldMk cId="1571801138" sldId="1155"/>
        </pc:sldMkLst>
      </pc:sldChg>
      <pc:sldChg chg="add del">
        <pc:chgData name="Jan Värmon" userId="2530ea69-5a4e-4996-a7ee-b680e12e5780" providerId="ADAL" clId="{FD53090D-7E8B-42EA-B0C7-ACEFE3D9B54C}" dt="2024-03-18T13:10:49.536" v="1079" actId="47"/>
        <pc:sldMkLst>
          <pc:docMk/>
          <pc:sldMk cId="1626195410" sldId="1156"/>
        </pc:sldMkLst>
      </pc:sldChg>
      <pc:sldChg chg="add del">
        <pc:chgData name="Jan Värmon" userId="2530ea69-5a4e-4996-a7ee-b680e12e5780" providerId="ADAL" clId="{FD53090D-7E8B-42EA-B0C7-ACEFE3D9B54C}" dt="2024-03-18T13:11:04.476" v="1080" actId="47"/>
        <pc:sldMkLst>
          <pc:docMk/>
          <pc:sldMk cId="3949672005" sldId="1157"/>
        </pc:sldMkLst>
      </pc:sldChg>
      <pc:sldChg chg="del">
        <pc:chgData name="Jan Värmon" userId="2530ea69-5a4e-4996-a7ee-b680e12e5780" providerId="ADAL" clId="{FD53090D-7E8B-42EA-B0C7-ACEFE3D9B54C}" dt="2024-03-18T13:12:12.600" v="1082" actId="47"/>
        <pc:sldMkLst>
          <pc:docMk/>
          <pc:sldMk cId="3934361590" sldId="1158"/>
        </pc:sldMkLst>
      </pc:sldChg>
      <pc:sldChg chg="modSp mod modAnim">
        <pc:chgData name="Jan Värmon" userId="2530ea69-5a4e-4996-a7ee-b680e12e5780" providerId="ADAL" clId="{FD53090D-7E8B-42EA-B0C7-ACEFE3D9B54C}" dt="2024-03-18T12:51:52.313" v="973" actId="20577"/>
        <pc:sldMkLst>
          <pc:docMk/>
          <pc:sldMk cId="1878573853" sldId="1159"/>
        </pc:sldMkLst>
        <pc:spChg chg="mod">
          <ac:chgData name="Jan Värmon" userId="2530ea69-5a4e-4996-a7ee-b680e12e5780" providerId="ADAL" clId="{FD53090D-7E8B-42EA-B0C7-ACEFE3D9B54C}" dt="2024-03-18T12:42:41.269" v="692" actId="20577"/>
          <ac:spMkLst>
            <pc:docMk/>
            <pc:sldMk cId="1878573853" sldId="1159"/>
            <ac:spMk id="2" creationId="{603C3E5F-B287-11FB-CBF7-AB879771AF42}"/>
          </ac:spMkLst>
        </pc:spChg>
        <pc:spChg chg="mod">
          <ac:chgData name="Jan Värmon" userId="2530ea69-5a4e-4996-a7ee-b680e12e5780" providerId="ADAL" clId="{FD53090D-7E8B-42EA-B0C7-ACEFE3D9B54C}" dt="2024-03-18T12:51:52.313" v="973" actId="20577"/>
          <ac:spMkLst>
            <pc:docMk/>
            <pc:sldMk cId="1878573853" sldId="1159"/>
            <ac:spMk id="3" creationId="{F06374D1-728D-DD7F-07C6-3445A7B6CE42}"/>
          </ac:spMkLst>
        </pc:spChg>
      </pc:sldChg>
      <pc:sldChg chg="modSp new add del mod">
        <pc:chgData name="Jan Värmon" userId="2530ea69-5a4e-4996-a7ee-b680e12e5780" providerId="ADAL" clId="{FD53090D-7E8B-42EA-B0C7-ACEFE3D9B54C}" dt="2024-03-18T13:07:57.014" v="1078" actId="20577"/>
        <pc:sldMkLst>
          <pc:docMk/>
          <pc:sldMk cId="2068989654" sldId="1160"/>
        </pc:sldMkLst>
        <pc:spChg chg="mod">
          <ac:chgData name="Jan Värmon" userId="2530ea69-5a4e-4996-a7ee-b680e12e5780" providerId="ADAL" clId="{FD53090D-7E8B-42EA-B0C7-ACEFE3D9B54C}" dt="2024-03-18T12:44:32.342" v="762" actId="20577"/>
          <ac:spMkLst>
            <pc:docMk/>
            <pc:sldMk cId="2068989654" sldId="1160"/>
            <ac:spMk id="2" creationId="{9C8A620F-85FB-D5A6-BB36-A06E8986C325}"/>
          </ac:spMkLst>
        </pc:spChg>
        <pc:spChg chg="mod">
          <ac:chgData name="Jan Värmon" userId="2530ea69-5a4e-4996-a7ee-b680e12e5780" providerId="ADAL" clId="{FD53090D-7E8B-42EA-B0C7-ACEFE3D9B54C}" dt="2024-03-18T13:07:57.014" v="1078" actId="20577"/>
          <ac:spMkLst>
            <pc:docMk/>
            <pc:sldMk cId="2068989654" sldId="1160"/>
            <ac:spMk id="3" creationId="{09484A7E-ECE8-5118-BE1D-8B85B53BDDD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6818A54A-96AB-47F2-9FE3-5AA7C5EE68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a:extLst>
              <a:ext uri="{FF2B5EF4-FFF2-40B4-BE49-F238E27FC236}">
                <a16:creationId xmlns:a16="http://schemas.microsoft.com/office/drawing/2014/main" id="{077C3AE1-DBA2-4DA9-A7CE-D2A621C8104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E55F06C-14D9-45DF-81A5-F25F8ECA9886}" type="datetimeFigureOut">
              <a:rPr lang="sv-SE" smtClean="0"/>
              <a:t>2024-03-21</a:t>
            </a:fld>
            <a:endParaRPr lang="sv-SE" dirty="0"/>
          </a:p>
        </p:txBody>
      </p:sp>
      <p:sp>
        <p:nvSpPr>
          <p:cNvPr id="4" name="Platshållare för sidfot 3">
            <a:extLst>
              <a:ext uri="{FF2B5EF4-FFF2-40B4-BE49-F238E27FC236}">
                <a16:creationId xmlns:a16="http://schemas.microsoft.com/office/drawing/2014/main" id="{6FB76FC6-F54A-4120-9B8F-E28E2A08E52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dirty="0"/>
          </a:p>
        </p:txBody>
      </p:sp>
      <p:sp>
        <p:nvSpPr>
          <p:cNvPr id="5" name="Platshållare för bildnummer 4">
            <a:extLst>
              <a:ext uri="{FF2B5EF4-FFF2-40B4-BE49-F238E27FC236}">
                <a16:creationId xmlns:a16="http://schemas.microsoft.com/office/drawing/2014/main" id="{4D9B89EF-3F47-4486-BAA9-AF9A8BE096D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F7CC5D8-C806-4BBF-A442-91371CDD1BC5}" type="slidenum">
              <a:rPr lang="sv-SE" smtClean="0"/>
              <a:t>‹#›</a:t>
            </a:fld>
            <a:endParaRPr lang="sv-SE" dirty="0"/>
          </a:p>
        </p:txBody>
      </p:sp>
    </p:spTree>
    <p:extLst>
      <p:ext uri="{BB962C8B-B14F-4D97-AF65-F5344CB8AC3E}">
        <p14:creationId xmlns:p14="http://schemas.microsoft.com/office/powerpoint/2010/main" val="6023786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sv-SE" dirty="0"/>
          </a:p>
        </p:txBody>
      </p:sp>
      <p:sp>
        <p:nvSpPr>
          <p:cNvPr id="4099"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sv-SE" dirty="0"/>
          </a:p>
        </p:txBody>
      </p:sp>
      <p:sp>
        <p:nvSpPr>
          <p:cNvPr id="4100"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sv-SE" dirty="0"/>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4F6DBA7-38D3-4FF9-B176-AA5B07999DDF}" type="slidenum">
              <a:rPr lang="sv-SE"/>
              <a:pPr/>
              <a:t>‹#›</a:t>
            </a:fld>
            <a:endParaRPr lang="sv-SE" dirty="0"/>
          </a:p>
        </p:txBody>
      </p:sp>
    </p:spTree>
    <p:extLst>
      <p:ext uri="{BB962C8B-B14F-4D97-AF65-F5344CB8AC3E}">
        <p14:creationId xmlns:p14="http://schemas.microsoft.com/office/powerpoint/2010/main" val="149392908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a:ea typeface="+mn-ea"/>
        <a:cs typeface="+mn-cs"/>
      </a:defRPr>
    </a:lvl1pPr>
    <a:lvl2pPr marL="457200" algn="l" rtl="0" fontAlgn="base">
      <a:spcBef>
        <a:spcPct val="30000"/>
      </a:spcBef>
      <a:spcAft>
        <a:spcPct val="0"/>
      </a:spcAft>
      <a:defRPr sz="1200" kern="1200">
        <a:solidFill>
          <a:schemeClr val="tx1"/>
        </a:solidFill>
        <a:latin typeface="Times"/>
        <a:ea typeface="+mn-ea"/>
        <a:cs typeface="+mn-cs"/>
      </a:defRPr>
    </a:lvl2pPr>
    <a:lvl3pPr marL="914400" algn="l" rtl="0" fontAlgn="base">
      <a:spcBef>
        <a:spcPct val="30000"/>
      </a:spcBef>
      <a:spcAft>
        <a:spcPct val="0"/>
      </a:spcAft>
      <a:defRPr sz="1200" kern="1200">
        <a:solidFill>
          <a:schemeClr val="tx1"/>
        </a:solidFill>
        <a:latin typeface="Times"/>
        <a:ea typeface="+mn-ea"/>
        <a:cs typeface="+mn-cs"/>
      </a:defRPr>
    </a:lvl3pPr>
    <a:lvl4pPr marL="1371600" algn="l" rtl="0" fontAlgn="base">
      <a:spcBef>
        <a:spcPct val="30000"/>
      </a:spcBef>
      <a:spcAft>
        <a:spcPct val="0"/>
      </a:spcAft>
      <a:defRPr sz="1200" kern="1200">
        <a:solidFill>
          <a:schemeClr val="tx1"/>
        </a:solidFill>
        <a:latin typeface="Times"/>
        <a:ea typeface="+mn-ea"/>
        <a:cs typeface="+mn-cs"/>
      </a:defRPr>
    </a:lvl4pPr>
    <a:lvl5pPr marL="1828800" algn="l" rtl="0" fontAlgn="base">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tartbild">
    <p:bg>
      <p:bgPr>
        <a:solidFill>
          <a:schemeClr val="accent1"/>
        </a:solidFill>
        <a:effectLst/>
      </p:bgPr>
    </p:bg>
    <p:spTree>
      <p:nvGrpSpPr>
        <p:cNvPr id="1" name=""/>
        <p:cNvGrpSpPr/>
        <p:nvPr/>
      </p:nvGrpSpPr>
      <p:grpSpPr>
        <a:xfrm>
          <a:off x="0" y="0"/>
          <a:ext cx="0" cy="0"/>
          <a:chOff x="0" y="0"/>
          <a:chExt cx="0" cy="0"/>
        </a:xfrm>
      </p:grpSpPr>
      <p:pic>
        <p:nvPicPr>
          <p:cNvPr id="4" name="Bild 3" descr="Logotyp Karolinska Institutet.">
            <a:extLst>
              <a:ext uri="{FF2B5EF4-FFF2-40B4-BE49-F238E27FC236}">
                <a16:creationId xmlns:a16="http://schemas.microsoft.com/office/drawing/2014/main" id="{5C58A32B-CE37-00A7-BB2A-05D502F7394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181478" y="262850"/>
            <a:ext cx="1691680" cy="704867"/>
          </a:xfrm>
          <a:prstGeom prst="rect">
            <a:avLst/>
          </a:prstGeom>
        </p:spPr>
      </p:pic>
      <p:sp>
        <p:nvSpPr>
          <p:cNvPr id="3074" name="Rectangle 2"/>
          <p:cNvSpPr>
            <a:spLocks noGrp="1" noChangeArrowheads="1"/>
          </p:cNvSpPr>
          <p:nvPr>
            <p:ph type="ctrTitle"/>
          </p:nvPr>
        </p:nvSpPr>
        <p:spPr>
          <a:xfrm>
            <a:off x="685800" y="1545332"/>
            <a:ext cx="7772400" cy="857250"/>
          </a:xfrm>
        </p:spPr>
        <p:txBody>
          <a:bodyPr anchor="ctr"/>
          <a:lstStyle>
            <a:lvl1pPr>
              <a:defRPr sz="3200" kern="1200" spc="-80" baseline="0">
                <a:solidFill>
                  <a:srgbClr val="FFFFFF"/>
                </a:solidFill>
              </a:defRPr>
            </a:lvl1pPr>
          </a:lstStyle>
          <a:p>
            <a:pPr lvl="0"/>
            <a:r>
              <a:rPr lang="en-US" noProof="0"/>
              <a:t>Click to edit Master title style</a:t>
            </a:r>
            <a:endParaRPr lang="sv-SE" noProof="0" dirty="0"/>
          </a:p>
        </p:txBody>
      </p:sp>
      <p:sp>
        <p:nvSpPr>
          <p:cNvPr id="3075" name="Rectangle 3"/>
          <p:cNvSpPr>
            <a:spLocks noGrp="1" noChangeArrowheads="1"/>
          </p:cNvSpPr>
          <p:nvPr>
            <p:ph type="subTitle" idx="1"/>
          </p:nvPr>
        </p:nvSpPr>
        <p:spPr>
          <a:xfrm>
            <a:off x="685800" y="2553444"/>
            <a:ext cx="7772400" cy="1314450"/>
          </a:xfrm>
        </p:spPr>
        <p:txBody>
          <a:bodyPr/>
          <a:lstStyle>
            <a:lvl1pPr marL="0" indent="0">
              <a:buFont typeface="Wingdings" charset="2"/>
              <a:buNone/>
              <a:defRPr sz="1800" spc="-20" baseline="0">
                <a:solidFill>
                  <a:srgbClr val="FFFFFF"/>
                </a:solidFill>
              </a:defRPr>
            </a:lvl1pPr>
          </a:lstStyle>
          <a:p>
            <a:pPr lvl="0"/>
            <a:r>
              <a:rPr lang="en-US" noProof="0"/>
              <a:t>Click to edit Master subtitle style</a:t>
            </a:r>
            <a:endParaRPr lang="sv-SE" noProof="0" dirty="0"/>
          </a:p>
        </p:txBody>
      </p:sp>
    </p:spTree>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Avslutande bild">
    <p:bg>
      <p:bgPr>
        <a:solidFill>
          <a:schemeClr val="accent1"/>
        </a:solidFill>
        <a:effectLst/>
      </p:bgPr>
    </p:bg>
    <p:spTree>
      <p:nvGrpSpPr>
        <p:cNvPr id="1" name=""/>
        <p:cNvGrpSpPr/>
        <p:nvPr/>
      </p:nvGrpSpPr>
      <p:grpSpPr>
        <a:xfrm>
          <a:off x="0" y="0"/>
          <a:ext cx="0" cy="0"/>
          <a:chOff x="0" y="0"/>
          <a:chExt cx="0" cy="0"/>
        </a:xfrm>
      </p:grpSpPr>
      <p:pic>
        <p:nvPicPr>
          <p:cNvPr id="3" name="Bild 2" descr="Logotyp Karolinska Institutet.">
            <a:extLst>
              <a:ext uri="{FF2B5EF4-FFF2-40B4-BE49-F238E27FC236}">
                <a16:creationId xmlns:a16="http://schemas.microsoft.com/office/drawing/2014/main" id="{7AC1AD67-1AF6-B109-ABEC-31FF3DEF09C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996951" y="1915479"/>
            <a:ext cx="3150096" cy="1312540"/>
          </a:xfrm>
          <a:prstGeom prst="rect">
            <a:avLst/>
          </a:prstGeom>
        </p:spPr>
      </p:pic>
    </p:spTree>
    <p:extLst>
      <p:ext uri="{BB962C8B-B14F-4D97-AF65-F5344CB8AC3E}">
        <p14:creationId xmlns:p14="http://schemas.microsoft.com/office/powerpoint/2010/main" val="1873946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Avslutande bild med text">
    <p:bg>
      <p:bgPr>
        <a:solidFill>
          <a:schemeClr val="accent1"/>
        </a:solidFill>
        <a:effectLst/>
      </p:bgPr>
    </p:bg>
    <p:spTree>
      <p:nvGrpSpPr>
        <p:cNvPr id="1" name=""/>
        <p:cNvGrpSpPr/>
        <p:nvPr/>
      </p:nvGrpSpPr>
      <p:grpSpPr>
        <a:xfrm>
          <a:off x="0" y="0"/>
          <a:ext cx="0" cy="0"/>
          <a:chOff x="0" y="0"/>
          <a:chExt cx="0" cy="0"/>
        </a:xfrm>
      </p:grpSpPr>
      <p:pic>
        <p:nvPicPr>
          <p:cNvPr id="4" name="Bild 3" descr="Logotyp Karolinska Institutet.">
            <a:extLst>
              <a:ext uri="{FF2B5EF4-FFF2-40B4-BE49-F238E27FC236}">
                <a16:creationId xmlns:a16="http://schemas.microsoft.com/office/drawing/2014/main" id="{1A2DD4E6-57FC-99BA-083F-4F5711AA371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996951" y="1915479"/>
            <a:ext cx="3150096" cy="1312540"/>
          </a:xfrm>
          <a:prstGeom prst="rect">
            <a:avLst/>
          </a:prstGeom>
        </p:spPr>
      </p:pic>
      <p:sp>
        <p:nvSpPr>
          <p:cNvPr id="3" name="Platshållare för text 9">
            <a:extLst>
              <a:ext uri="{FF2B5EF4-FFF2-40B4-BE49-F238E27FC236}">
                <a16:creationId xmlns:a16="http://schemas.microsoft.com/office/drawing/2014/main" id="{28D153B6-736E-604E-CC38-30ABDB634687}"/>
              </a:ext>
            </a:extLst>
          </p:cNvPr>
          <p:cNvSpPr>
            <a:spLocks noGrp="1"/>
          </p:cNvSpPr>
          <p:nvPr>
            <p:ph type="body" sz="quarter" idx="15"/>
          </p:nvPr>
        </p:nvSpPr>
        <p:spPr>
          <a:xfrm>
            <a:off x="255971" y="4299942"/>
            <a:ext cx="8564501" cy="578499"/>
          </a:xfrm>
        </p:spPr>
        <p:txBody>
          <a:bodyPr/>
          <a:lstStyle>
            <a:lvl1pPr marL="0" indent="0">
              <a:buNone/>
              <a:defRPr sz="16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2043686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Avsnittsbild">
    <p:bg>
      <p:bgPr>
        <a:solidFill>
          <a:srgbClr val="EDF4F4"/>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545332"/>
            <a:ext cx="7772400" cy="857250"/>
          </a:xfrm>
        </p:spPr>
        <p:txBody>
          <a:bodyPr anchor="ctr"/>
          <a:lstStyle>
            <a:lvl1pPr>
              <a:defRPr sz="3200" spc="-50" baseline="0">
                <a:solidFill>
                  <a:srgbClr val="4F0433"/>
                </a:solidFill>
              </a:defRPr>
            </a:lvl1pPr>
          </a:lstStyle>
          <a:p>
            <a:pPr lvl="0"/>
            <a:r>
              <a:rPr lang="en-US" noProof="0"/>
              <a:t>Click to edit Master title style</a:t>
            </a:r>
            <a:endParaRPr lang="sv-SE" noProof="0" dirty="0"/>
          </a:p>
        </p:txBody>
      </p:sp>
      <p:sp>
        <p:nvSpPr>
          <p:cNvPr id="3075" name="Rectangle 3"/>
          <p:cNvSpPr>
            <a:spLocks noGrp="1" noChangeArrowheads="1"/>
          </p:cNvSpPr>
          <p:nvPr>
            <p:ph type="subTitle" idx="1"/>
          </p:nvPr>
        </p:nvSpPr>
        <p:spPr>
          <a:xfrm>
            <a:off x="685800" y="2553444"/>
            <a:ext cx="7772400" cy="1314450"/>
          </a:xfrm>
        </p:spPr>
        <p:txBody>
          <a:bodyPr/>
          <a:lstStyle>
            <a:lvl1pPr marL="0" indent="0">
              <a:buFont typeface="Wingdings" charset="2"/>
              <a:buNone/>
              <a:defRPr sz="1800" spc="-20" baseline="0">
                <a:solidFill>
                  <a:srgbClr val="4F0433"/>
                </a:solidFill>
              </a:defRPr>
            </a:lvl1pPr>
          </a:lstStyle>
          <a:p>
            <a:pPr lvl="0"/>
            <a:r>
              <a:rPr lang="en-US" noProof="0"/>
              <a:t>Click to edit Master subtitle style</a:t>
            </a:r>
            <a:endParaRPr lang="sv-SE" noProof="0" dirty="0"/>
          </a:p>
        </p:txBody>
      </p:sp>
      <p:sp>
        <p:nvSpPr>
          <p:cNvPr id="3" name="Platshållare för sidfot 2">
            <a:extLst>
              <a:ext uri="{FF2B5EF4-FFF2-40B4-BE49-F238E27FC236}">
                <a16:creationId xmlns:a16="http://schemas.microsoft.com/office/drawing/2014/main" id="{06E61809-D4AE-3513-8292-B4E6C292E3E6}"/>
              </a:ext>
            </a:extLst>
          </p:cNvPr>
          <p:cNvSpPr>
            <a:spLocks noGrp="1"/>
          </p:cNvSpPr>
          <p:nvPr>
            <p:ph type="ftr" sz="quarter" idx="11"/>
          </p:nvPr>
        </p:nvSpPr>
        <p:spPr>
          <a:xfrm>
            <a:off x="255983" y="5424636"/>
            <a:ext cx="36000" cy="171450"/>
          </a:xfrm>
        </p:spPr>
        <p:txBody>
          <a:bodyPr/>
          <a:lstStyle>
            <a:lvl1pPr>
              <a:defRPr sz="100"/>
            </a:lvl1pPr>
          </a:lstStyle>
          <a:p>
            <a:r>
              <a:rPr lang="sv-SE" dirty="0"/>
              <a:t>Karolinska Institutet - ett medicinskt universitet</a:t>
            </a:r>
          </a:p>
        </p:txBody>
      </p:sp>
      <p:sp>
        <p:nvSpPr>
          <p:cNvPr id="2" name="Platshållare för datum 1">
            <a:extLst>
              <a:ext uri="{FF2B5EF4-FFF2-40B4-BE49-F238E27FC236}">
                <a16:creationId xmlns:a16="http://schemas.microsoft.com/office/drawing/2014/main" id="{1E932089-4B60-997F-1556-AFC32E415969}"/>
              </a:ext>
            </a:extLst>
          </p:cNvPr>
          <p:cNvSpPr>
            <a:spLocks noGrp="1"/>
          </p:cNvSpPr>
          <p:nvPr>
            <p:ph type="dt" sz="half" idx="10"/>
          </p:nvPr>
        </p:nvSpPr>
        <p:spPr>
          <a:xfrm>
            <a:off x="6623447" y="5308054"/>
            <a:ext cx="36000" cy="171450"/>
          </a:xfrm>
        </p:spPr>
        <p:txBody>
          <a:bodyPr/>
          <a:lstStyle>
            <a:lvl1pPr>
              <a:defRPr sz="100"/>
            </a:lvl1pPr>
          </a:lstStyle>
          <a:p>
            <a:fld id="{E51FB917-2E17-4F8E-87ED-6A5547C48FD7}" type="datetime4">
              <a:rPr lang="sv-SE" smtClean="0"/>
              <a:t>21 mars 2024</a:t>
            </a:fld>
            <a:endParaRPr lang="sv-SE" dirty="0"/>
          </a:p>
        </p:txBody>
      </p:sp>
      <p:sp>
        <p:nvSpPr>
          <p:cNvPr id="4" name="Platshållare för bildnummer 3">
            <a:extLst>
              <a:ext uri="{FF2B5EF4-FFF2-40B4-BE49-F238E27FC236}">
                <a16:creationId xmlns:a16="http://schemas.microsoft.com/office/drawing/2014/main" id="{F65A8F9B-CA64-77A4-A2D1-921383468005}"/>
              </a:ext>
            </a:extLst>
          </p:cNvPr>
          <p:cNvSpPr>
            <a:spLocks noGrp="1"/>
          </p:cNvSpPr>
          <p:nvPr>
            <p:ph type="sldNum" sz="quarter" idx="12"/>
          </p:nvPr>
        </p:nvSpPr>
        <p:spPr>
          <a:xfrm>
            <a:off x="8299847" y="5308054"/>
            <a:ext cx="36000" cy="171450"/>
          </a:xfrm>
        </p:spPr>
        <p:txBody>
          <a:bodyPr/>
          <a:lstStyle>
            <a:lvl1pPr>
              <a:defRPr sz="100"/>
            </a:lvl1pPr>
          </a:lstStyle>
          <a:p>
            <a:fld id="{B5C8723E-5A40-4F9A-B83B-0F0B7FEF2706}" type="slidenum">
              <a:rPr lang="sv-SE" smtClean="0"/>
              <a:pPr/>
              <a:t>‹#›</a:t>
            </a:fld>
            <a:endParaRPr lang="sv-SE" dirty="0"/>
          </a:p>
        </p:txBody>
      </p:sp>
    </p:spTree>
    <p:extLst>
      <p:ext uri="{BB962C8B-B14F-4D97-AF65-F5344CB8AC3E}">
        <p14:creationId xmlns:p14="http://schemas.microsoft.com/office/powerpoint/2010/main" val="1633792512"/>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Rubrik och innehåll">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bwMode="auto">
          <a:xfrm>
            <a:off x="255971" y="339502"/>
            <a:ext cx="863204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baseline="0"/>
            </a:lvl1pPr>
          </a:lstStyle>
          <a:p>
            <a:pPr lvl="0"/>
            <a:r>
              <a:rPr lang="en-US"/>
              <a:t>Click to edit Master title style</a:t>
            </a:r>
            <a:endParaRPr lang="sv-SE" dirty="0"/>
          </a:p>
        </p:txBody>
      </p:sp>
      <p:sp>
        <p:nvSpPr>
          <p:cNvPr id="10" name="Rectangle 3"/>
          <p:cNvSpPr>
            <a:spLocks noGrp="1" noChangeArrowheads="1"/>
          </p:cNvSpPr>
          <p:nvPr>
            <p:ph idx="1"/>
          </p:nvPr>
        </p:nvSpPr>
        <p:spPr bwMode="auto">
          <a:xfrm>
            <a:off x="256774" y="1402829"/>
            <a:ext cx="8631243" cy="3190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Platshållare för sidfot 2">
            <a:extLst>
              <a:ext uri="{FF2B5EF4-FFF2-40B4-BE49-F238E27FC236}">
                <a16:creationId xmlns:a16="http://schemas.microsoft.com/office/drawing/2014/main" id="{009749DF-7E5C-713A-D45D-D9653C97CE16}"/>
              </a:ext>
            </a:extLst>
          </p:cNvPr>
          <p:cNvSpPr>
            <a:spLocks noGrp="1"/>
          </p:cNvSpPr>
          <p:nvPr>
            <p:ph type="ftr" sz="quarter" idx="3"/>
          </p:nvPr>
        </p:nvSpPr>
        <p:spPr>
          <a:xfrm>
            <a:off x="255983" y="4790351"/>
            <a:ext cx="2443809" cy="171450"/>
          </a:xfrm>
          <a:prstGeom prst="rect">
            <a:avLst/>
          </a:prstGeom>
        </p:spPr>
        <p:txBody>
          <a:bodyPr vert="horz" lIns="91440" tIns="45720" rIns="91440" bIns="45720" rtlCol="0" anchor="t"/>
          <a:lstStyle>
            <a:lvl1pPr algn="l">
              <a:tabLst/>
              <a:defRPr sz="800">
                <a:solidFill>
                  <a:srgbClr val="4F0433"/>
                </a:solidFill>
                <a:latin typeface="+mn-lt"/>
              </a:defRPr>
            </a:lvl1pPr>
          </a:lstStyle>
          <a:p>
            <a:r>
              <a:rPr lang="sv-SE" dirty="0"/>
              <a:t>Karolinska Institutet - ett medicinskt universitet</a:t>
            </a:r>
          </a:p>
        </p:txBody>
      </p:sp>
      <p:sp>
        <p:nvSpPr>
          <p:cNvPr id="4" name="Platshållare för datum 3"/>
          <p:cNvSpPr>
            <a:spLocks noGrp="1"/>
          </p:cNvSpPr>
          <p:nvPr>
            <p:ph type="dt" sz="half" idx="10"/>
          </p:nvPr>
        </p:nvSpPr>
        <p:spPr/>
        <p:txBody>
          <a:bodyPr/>
          <a:lstStyle>
            <a:lvl1pPr>
              <a:defRPr/>
            </a:lvl1pPr>
          </a:lstStyle>
          <a:p>
            <a:fld id="{842A2CD5-DA8C-4B9D-8315-B34160A16C25}" type="datetime4">
              <a:rPr lang="sv-SE" smtClean="0"/>
              <a:t>21 mars 2024</a:t>
            </a:fld>
            <a:endParaRPr lang="sv-SE" dirty="0"/>
          </a:p>
        </p:txBody>
      </p:sp>
      <p:sp>
        <p:nvSpPr>
          <p:cNvPr id="6" name="Platshållare för bildnummer 5"/>
          <p:cNvSpPr>
            <a:spLocks noGrp="1"/>
          </p:cNvSpPr>
          <p:nvPr>
            <p:ph type="sldNum" sz="quarter" idx="12"/>
          </p:nvPr>
        </p:nvSpPr>
        <p:spPr/>
        <p:txBody>
          <a:bodyPr/>
          <a:lstStyle>
            <a:lvl1pPr>
              <a:defRPr/>
            </a:lvl1pPr>
          </a:lstStyle>
          <a:p>
            <a:fld id="{15859C56-CB7E-413F-8971-4226A1EF6823}" type="slidenum">
              <a:rPr lang="sv-SE"/>
              <a:pPr/>
              <a:t>‹#›</a:t>
            </a:fld>
            <a:endParaRPr lang="sv-SE" dirty="0"/>
          </a:p>
        </p:txBody>
      </p:sp>
    </p:spTree>
    <p:extLst>
      <p:ext uri="{BB962C8B-B14F-4D97-AF65-F5344CB8AC3E}">
        <p14:creationId xmlns:p14="http://schemas.microsoft.com/office/powerpoint/2010/main" val="3512632945"/>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Rubrik + 2 innehållsdelar">
    <p:spTree>
      <p:nvGrpSpPr>
        <p:cNvPr id="1" name=""/>
        <p:cNvGrpSpPr/>
        <p:nvPr/>
      </p:nvGrpSpPr>
      <p:grpSpPr>
        <a:xfrm>
          <a:off x="0" y="0"/>
          <a:ext cx="0" cy="0"/>
          <a:chOff x="0" y="0"/>
          <a:chExt cx="0" cy="0"/>
        </a:xfrm>
      </p:grpSpPr>
      <p:sp>
        <p:nvSpPr>
          <p:cNvPr id="8" name="Rectangle 2">
            <a:extLst>
              <a:ext uri="{FF2B5EF4-FFF2-40B4-BE49-F238E27FC236}">
                <a16:creationId xmlns:a16="http://schemas.microsoft.com/office/drawing/2014/main" id="{ED75CC17-B226-9EC7-7062-ECD0FA065757}"/>
              </a:ext>
            </a:extLst>
          </p:cNvPr>
          <p:cNvSpPr>
            <a:spLocks noGrp="1" noChangeArrowheads="1"/>
          </p:cNvSpPr>
          <p:nvPr>
            <p:ph type="title"/>
          </p:nvPr>
        </p:nvSpPr>
        <p:spPr bwMode="auto">
          <a:xfrm>
            <a:off x="255971" y="339502"/>
            <a:ext cx="863204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title style</a:t>
            </a:r>
            <a:endParaRPr lang="sv-SE" dirty="0"/>
          </a:p>
        </p:txBody>
      </p:sp>
      <p:sp>
        <p:nvSpPr>
          <p:cNvPr id="9" name="Rectangle 3">
            <a:extLst>
              <a:ext uri="{FF2B5EF4-FFF2-40B4-BE49-F238E27FC236}">
                <a16:creationId xmlns:a16="http://schemas.microsoft.com/office/drawing/2014/main" id="{B73CEA02-8FD8-B27D-7351-D598B5116632}"/>
              </a:ext>
            </a:extLst>
          </p:cNvPr>
          <p:cNvSpPr>
            <a:spLocks noGrp="1" noChangeArrowheads="1"/>
          </p:cNvSpPr>
          <p:nvPr>
            <p:ph idx="13"/>
          </p:nvPr>
        </p:nvSpPr>
        <p:spPr bwMode="auto">
          <a:xfrm>
            <a:off x="256774" y="1402829"/>
            <a:ext cx="4170039" cy="3190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Platshållare för innehåll 3"/>
          <p:cNvSpPr>
            <a:spLocks noGrp="1"/>
          </p:cNvSpPr>
          <p:nvPr>
            <p:ph sz="half" idx="2"/>
          </p:nvPr>
        </p:nvSpPr>
        <p:spPr>
          <a:xfrm>
            <a:off x="4711200" y="1403857"/>
            <a:ext cx="4170040" cy="3189163"/>
          </a:xfrm>
        </p:spPr>
        <p:txBody>
          <a:bodyPr/>
          <a:lstStyle>
            <a:lvl1pPr>
              <a:defRPr sz="1800"/>
            </a:lvl1pPr>
            <a:lvl2pPr>
              <a:defRPr sz="1600"/>
            </a:lvl2pPr>
            <a:lvl3pPr>
              <a:defRPr sz="1400"/>
            </a:lvl3pPr>
            <a:lvl4pPr>
              <a:defRPr sz="12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Platshållare för sidfot 2">
            <a:extLst>
              <a:ext uri="{FF2B5EF4-FFF2-40B4-BE49-F238E27FC236}">
                <a16:creationId xmlns:a16="http://schemas.microsoft.com/office/drawing/2014/main" id="{BBC55AFF-EEAC-CC84-7EDE-436AC101B92B}"/>
              </a:ext>
            </a:extLst>
          </p:cNvPr>
          <p:cNvSpPr>
            <a:spLocks noGrp="1"/>
          </p:cNvSpPr>
          <p:nvPr>
            <p:ph type="ftr" sz="quarter" idx="3"/>
          </p:nvPr>
        </p:nvSpPr>
        <p:spPr>
          <a:xfrm>
            <a:off x="255983" y="4790351"/>
            <a:ext cx="2443809" cy="171450"/>
          </a:xfrm>
          <a:prstGeom prst="rect">
            <a:avLst/>
          </a:prstGeom>
        </p:spPr>
        <p:txBody>
          <a:bodyPr vert="horz" lIns="91440" tIns="45720" rIns="91440" bIns="45720" rtlCol="0" anchor="t"/>
          <a:lstStyle>
            <a:lvl1pPr algn="l">
              <a:tabLst/>
              <a:defRPr sz="800">
                <a:solidFill>
                  <a:srgbClr val="4F0433"/>
                </a:solidFill>
                <a:latin typeface="+mn-lt"/>
              </a:defRPr>
            </a:lvl1pPr>
          </a:lstStyle>
          <a:p>
            <a:r>
              <a:rPr lang="sv-SE" dirty="0"/>
              <a:t>Karolinska Institutet - ett medicinskt universitet</a:t>
            </a:r>
          </a:p>
        </p:txBody>
      </p:sp>
      <p:sp>
        <p:nvSpPr>
          <p:cNvPr id="5" name="Platshållare för datum 4"/>
          <p:cNvSpPr>
            <a:spLocks noGrp="1"/>
          </p:cNvSpPr>
          <p:nvPr>
            <p:ph type="dt" sz="half" idx="10"/>
          </p:nvPr>
        </p:nvSpPr>
        <p:spPr/>
        <p:txBody>
          <a:bodyPr/>
          <a:lstStyle>
            <a:lvl1pPr>
              <a:defRPr/>
            </a:lvl1pPr>
          </a:lstStyle>
          <a:p>
            <a:fld id="{2BB84996-FDAD-4A7F-89D4-758A2E9C5C80}" type="datetime4">
              <a:rPr lang="sv-SE" smtClean="0"/>
              <a:t>21 mars 2024</a:t>
            </a:fld>
            <a:endParaRPr lang="sv-SE" dirty="0"/>
          </a:p>
        </p:txBody>
      </p:sp>
      <p:sp>
        <p:nvSpPr>
          <p:cNvPr id="7" name="Platshållare för bildnummer 6"/>
          <p:cNvSpPr>
            <a:spLocks noGrp="1"/>
          </p:cNvSpPr>
          <p:nvPr>
            <p:ph type="sldNum" sz="quarter" idx="12"/>
          </p:nvPr>
        </p:nvSpPr>
        <p:spPr/>
        <p:txBody>
          <a:bodyPr/>
          <a:lstStyle>
            <a:lvl1pPr>
              <a:defRPr/>
            </a:lvl1pPr>
          </a:lstStyle>
          <a:p>
            <a:fld id="{719C98C6-00F0-4387-A9BA-FB521E0564CA}" type="slidenum">
              <a:rPr lang="sv-SE"/>
              <a:pPr/>
              <a:t>‹#›</a:t>
            </a:fld>
            <a:endParaRPr lang="sv-SE" dirty="0"/>
          </a:p>
        </p:txBody>
      </p:sp>
    </p:spTree>
    <p:extLst>
      <p:ext uri="{BB962C8B-B14F-4D97-AF65-F5344CB8AC3E}">
        <p14:creationId xmlns:p14="http://schemas.microsoft.com/office/powerpoint/2010/main" val="2168485879"/>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lbild">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02E2751E-29B4-AE75-0730-6CFFB5936B81}"/>
              </a:ext>
            </a:extLst>
          </p:cNvPr>
          <p:cNvSpPr>
            <a:spLocks noGrp="1"/>
          </p:cNvSpPr>
          <p:nvPr>
            <p:ph sz="quarter" idx="13" hasCustomPrompt="1"/>
          </p:nvPr>
        </p:nvSpPr>
        <p:spPr>
          <a:xfrm>
            <a:off x="0" y="0"/>
            <a:ext cx="9144000" cy="5143500"/>
          </a:xfrm>
        </p:spPr>
        <p:txBody>
          <a:bodyPr/>
          <a:lstStyle>
            <a:lvl1pPr marL="0" indent="0">
              <a:buNone/>
              <a:defRPr sz="1400"/>
            </a:lvl1pPr>
          </a:lstStyle>
          <a:p>
            <a:pPr lvl="0"/>
            <a:r>
              <a:rPr lang="sv-SE" dirty="0"/>
              <a:t>Klicka på första eller andra ikonen i den andra raden av ikoner för att infoga en bild.</a:t>
            </a:r>
          </a:p>
        </p:txBody>
      </p:sp>
      <p:sp>
        <p:nvSpPr>
          <p:cNvPr id="9" name="Platshållare för sidfot 8">
            <a:extLst>
              <a:ext uri="{FF2B5EF4-FFF2-40B4-BE49-F238E27FC236}">
                <a16:creationId xmlns:a16="http://schemas.microsoft.com/office/drawing/2014/main" id="{DD1BCA6E-C8FD-891D-4F83-66CC4277CA70}"/>
              </a:ext>
            </a:extLst>
          </p:cNvPr>
          <p:cNvSpPr>
            <a:spLocks noGrp="1"/>
          </p:cNvSpPr>
          <p:nvPr>
            <p:ph type="ftr" sz="quarter" idx="15"/>
          </p:nvPr>
        </p:nvSpPr>
        <p:spPr>
          <a:xfrm>
            <a:off x="1" y="5424636"/>
            <a:ext cx="107504" cy="171450"/>
          </a:xfrm>
        </p:spPr>
        <p:txBody>
          <a:bodyPr/>
          <a:lstStyle>
            <a:lvl1pPr>
              <a:defRPr sz="100"/>
            </a:lvl1pPr>
          </a:lstStyle>
          <a:p>
            <a:r>
              <a:rPr lang="sv-SE" dirty="0"/>
              <a:t>Karolinska Institutet - ett medicinskt universitet</a:t>
            </a:r>
          </a:p>
        </p:txBody>
      </p:sp>
      <p:sp>
        <p:nvSpPr>
          <p:cNvPr id="8" name="Platshållare för datum 7">
            <a:extLst>
              <a:ext uri="{FF2B5EF4-FFF2-40B4-BE49-F238E27FC236}">
                <a16:creationId xmlns:a16="http://schemas.microsoft.com/office/drawing/2014/main" id="{AA906207-79B5-98E0-34C3-171784B570D0}"/>
              </a:ext>
            </a:extLst>
          </p:cNvPr>
          <p:cNvSpPr>
            <a:spLocks noGrp="1"/>
          </p:cNvSpPr>
          <p:nvPr>
            <p:ph type="dt" sz="half" idx="14"/>
          </p:nvPr>
        </p:nvSpPr>
        <p:spPr>
          <a:xfrm>
            <a:off x="6787581" y="5213161"/>
            <a:ext cx="94998" cy="171450"/>
          </a:xfrm>
        </p:spPr>
        <p:txBody>
          <a:bodyPr/>
          <a:lstStyle>
            <a:lvl1pPr>
              <a:defRPr sz="100"/>
            </a:lvl1pPr>
          </a:lstStyle>
          <a:p>
            <a:fld id="{3D94F107-FCCF-4D7C-8F71-E821E5DA5282}" type="datetime4">
              <a:rPr lang="sv-SE" smtClean="0"/>
              <a:t>21 mars 2024</a:t>
            </a:fld>
            <a:endParaRPr lang="sv-SE" dirty="0"/>
          </a:p>
        </p:txBody>
      </p:sp>
      <p:sp>
        <p:nvSpPr>
          <p:cNvPr id="10" name="Platshållare för bildnummer 9">
            <a:extLst>
              <a:ext uri="{FF2B5EF4-FFF2-40B4-BE49-F238E27FC236}">
                <a16:creationId xmlns:a16="http://schemas.microsoft.com/office/drawing/2014/main" id="{5358C040-7B29-520B-66D6-03AF9B5F5472}"/>
              </a:ext>
            </a:extLst>
          </p:cNvPr>
          <p:cNvSpPr>
            <a:spLocks noGrp="1"/>
          </p:cNvSpPr>
          <p:nvPr>
            <p:ph type="sldNum" sz="quarter" idx="16"/>
          </p:nvPr>
        </p:nvSpPr>
        <p:spPr>
          <a:xfrm>
            <a:off x="8463981" y="5213161"/>
            <a:ext cx="45719" cy="171450"/>
          </a:xfrm>
        </p:spPr>
        <p:txBody>
          <a:bodyPr/>
          <a:lstStyle>
            <a:lvl1pPr>
              <a:defRPr sz="100"/>
            </a:lvl1pPr>
          </a:lstStyle>
          <a:p>
            <a:fld id="{B5C8723E-5A40-4F9A-B83B-0F0B7FEF2706}" type="slidenum">
              <a:rPr lang="sv-SE" smtClean="0"/>
              <a:pPr/>
              <a:t>‹#›</a:t>
            </a:fld>
            <a:endParaRPr lang="sv-SE" dirty="0"/>
          </a:p>
        </p:txBody>
      </p:sp>
    </p:spTree>
    <p:extLst>
      <p:ext uri="{BB962C8B-B14F-4D97-AF65-F5344CB8AC3E}">
        <p14:creationId xmlns:p14="http://schemas.microsoft.com/office/powerpoint/2010/main" val="2120383504"/>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 1 innehåll och 1 bild">
    <p:spTree>
      <p:nvGrpSpPr>
        <p:cNvPr id="1" name=""/>
        <p:cNvGrpSpPr/>
        <p:nvPr/>
      </p:nvGrpSpPr>
      <p:grpSpPr>
        <a:xfrm>
          <a:off x="0" y="0"/>
          <a:ext cx="0" cy="0"/>
          <a:chOff x="0" y="0"/>
          <a:chExt cx="0" cy="0"/>
        </a:xfrm>
      </p:grpSpPr>
      <p:sp>
        <p:nvSpPr>
          <p:cNvPr id="12" name="Rectangle 2">
            <a:extLst>
              <a:ext uri="{FF2B5EF4-FFF2-40B4-BE49-F238E27FC236}">
                <a16:creationId xmlns:a16="http://schemas.microsoft.com/office/drawing/2014/main" id="{6C309769-9796-3F4C-16EC-30D95F72728F}"/>
              </a:ext>
            </a:extLst>
          </p:cNvPr>
          <p:cNvSpPr>
            <a:spLocks noGrp="1" noChangeArrowheads="1"/>
          </p:cNvSpPr>
          <p:nvPr>
            <p:ph type="title"/>
          </p:nvPr>
        </p:nvSpPr>
        <p:spPr bwMode="auto">
          <a:xfrm>
            <a:off x="255971" y="339502"/>
            <a:ext cx="863204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title style</a:t>
            </a:r>
            <a:endParaRPr lang="sv-SE" dirty="0"/>
          </a:p>
        </p:txBody>
      </p:sp>
      <p:sp>
        <p:nvSpPr>
          <p:cNvPr id="13" name="Rectangle 3">
            <a:extLst>
              <a:ext uri="{FF2B5EF4-FFF2-40B4-BE49-F238E27FC236}">
                <a16:creationId xmlns:a16="http://schemas.microsoft.com/office/drawing/2014/main" id="{0AA63C4E-0A70-530E-97DF-2D2B5352F878}"/>
              </a:ext>
            </a:extLst>
          </p:cNvPr>
          <p:cNvSpPr>
            <a:spLocks noGrp="1" noChangeArrowheads="1"/>
          </p:cNvSpPr>
          <p:nvPr>
            <p:ph idx="15"/>
          </p:nvPr>
        </p:nvSpPr>
        <p:spPr bwMode="auto">
          <a:xfrm>
            <a:off x="256774" y="1402829"/>
            <a:ext cx="4170039" cy="3190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3" name="Platshållare för sidfot 2">
            <a:extLst>
              <a:ext uri="{FF2B5EF4-FFF2-40B4-BE49-F238E27FC236}">
                <a16:creationId xmlns:a16="http://schemas.microsoft.com/office/drawing/2014/main" id="{B1D2BA1C-0344-BC2E-84D4-95E7F2FD763C}"/>
              </a:ext>
            </a:extLst>
          </p:cNvPr>
          <p:cNvSpPr>
            <a:spLocks noGrp="1"/>
          </p:cNvSpPr>
          <p:nvPr>
            <p:ph type="ftr" sz="quarter" idx="3"/>
          </p:nvPr>
        </p:nvSpPr>
        <p:spPr>
          <a:xfrm>
            <a:off x="255983" y="4790351"/>
            <a:ext cx="2443809" cy="171450"/>
          </a:xfrm>
          <a:prstGeom prst="rect">
            <a:avLst/>
          </a:prstGeom>
        </p:spPr>
        <p:txBody>
          <a:bodyPr vert="horz" lIns="91440" tIns="45720" rIns="91440" bIns="45720" rtlCol="0" anchor="t"/>
          <a:lstStyle>
            <a:lvl1pPr algn="l">
              <a:tabLst/>
              <a:defRPr sz="800">
                <a:solidFill>
                  <a:srgbClr val="4F0433"/>
                </a:solidFill>
                <a:latin typeface="+mn-lt"/>
              </a:defRPr>
            </a:lvl1pPr>
          </a:lstStyle>
          <a:p>
            <a:r>
              <a:rPr lang="sv-SE" dirty="0"/>
              <a:t>Karolinska Institutet - ett medicinskt universitet</a:t>
            </a:r>
          </a:p>
        </p:txBody>
      </p:sp>
      <p:sp>
        <p:nvSpPr>
          <p:cNvPr id="6" name="Platshållare för innehåll 5">
            <a:extLst>
              <a:ext uri="{FF2B5EF4-FFF2-40B4-BE49-F238E27FC236}">
                <a16:creationId xmlns:a16="http://schemas.microsoft.com/office/drawing/2014/main" id="{8E5A0135-F7D5-EC17-C577-4234FB383147}"/>
              </a:ext>
            </a:extLst>
          </p:cNvPr>
          <p:cNvSpPr>
            <a:spLocks noGrp="1"/>
          </p:cNvSpPr>
          <p:nvPr>
            <p:ph sz="quarter" idx="16" hasCustomPrompt="1"/>
          </p:nvPr>
        </p:nvSpPr>
        <p:spPr>
          <a:xfrm>
            <a:off x="4711200" y="1404631"/>
            <a:ext cx="4170040" cy="3188389"/>
          </a:xfrm>
        </p:spPr>
        <p:txBody>
          <a:bodyPr/>
          <a:lstStyle>
            <a:lvl1pPr marL="0" indent="0">
              <a:buNone/>
              <a:defRPr/>
            </a:lvl1pPr>
          </a:lstStyle>
          <a:p>
            <a:pPr lvl="0"/>
            <a:r>
              <a:rPr lang="sv-SE" b="0" i="0" u="none" strike="noStrike" baseline="0" dirty="0">
                <a:solidFill>
                  <a:srgbClr val="000000"/>
                </a:solidFill>
                <a:latin typeface="DM Sans" pitchFamily="2" charset="0"/>
              </a:rPr>
              <a:t>Klicka på första eller andra ikonen i den andra raden av ikoner för att infoga en bild.</a:t>
            </a:r>
            <a:endParaRPr lang="en-GB" dirty="0"/>
          </a:p>
        </p:txBody>
      </p:sp>
      <p:sp>
        <p:nvSpPr>
          <p:cNvPr id="4" name="Platshållare för bildnummer 3"/>
          <p:cNvSpPr>
            <a:spLocks noGrp="1"/>
          </p:cNvSpPr>
          <p:nvPr>
            <p:ph type="sldNum" sz="quarter" idx="12"/>
          </p:nvPr>
        </p:nvSpPr>
        <p:spPr/>
        <p:txBody>
          <a:bodyPr/>
          <a:lstStyle>
            <a:lvl1pPr>
              <a:defRPr/>
            </a:lvl1pPr>
          </a:lstStyle>
          <a:p>
            <a:fld id="{E4B570BB-7289-4069-9D4A-2FAE4107D42A}" type="slidenum">
              <a:rPr lang="sv-SE"/>
              <a:pPr/>
              <a:t>‹#›</a:t>
            </a:fld>
            <a:endParaRPr lang="sv-SE" dirty="0"/>
          </a:p>
        </p:txBody>
      </p:sp>
      <p:sp>
        <p:nvSpPr>
          <p:cNvPr id="2" name="Platshållare för datum 1"/>
          <p:cNvSpPr>
            <a:spLocks noGrp="1"/>
          </p:cNvSpPr>
          <p:nvPr>
            <p:ph type="dt" sz="half" idx="10"/>
          </p:nvPr>
        </p:nvSpPr>
        <p:spPr/>
        <p:txBody>
          <a:bodyPr/>
          <a:lstStyle>
            <a:lvl1pPr>
              <a:defRPr/>
            </a:lvl1pPr>
          </a:lstStyle>
          <a:p>
            <a:fld id="{7DC85695-0C9C-45E7-AAF3-3B0DE890CA1A}" type="datetime4">
              <a:rPr lang="sv-SE" smtClean="0"/>
              <a:t>21 mars 2024</a:t>
            </a:fld>
            <a:endParaRPr lang="sv-SE" dirty="0"/>
          </a:p>
        </p:txBody>
      </p:sp>
    </p:spTree>
    <p:extLst>
      <p:ext uri="{BB962C8B-B14F-4D97-AF65-F5344CB8AC3E}">
        <p14:creationId xmlns:p14="http://schemas.microsoft.com/office/powerpoint/2010/main" val="827238411"/>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 2 bilder">
    <p:spTree>
      <p:nvGrpSpPr>
        <p:cNvPr id="1" name=""/>
        <p:cNvGrpSpPr/>
        <p:nvPr/>
      </p:nvGrpSpPr>
      <p:grpSpPr>
        <a:xfrm>
          <a:off x="0" y="0"/>
          <a:ext cx="0" cy="0"/>
          <a:chOff x="0" y="0"/>
          <a:chExt cx="0" cy="0"/>
        </a:xfrm>
      </p:grpSpPr>
      <p:sp>
        <p:nvSpPr>
          <p:cNvPr id="14" name="Rectangle 2">
            <a:extLst>
              <a:ext uri="{FF2B5EF4-FFF2-40B4-BE49-F238E27FC236}">
                <a16:creationId xmlns:a16="http://schemas.microsoft.com/office/drawing/2014/main" id="{6AB09F81-3DF8-1100-91E4-2C1919909396}"/>
              </a:ext>
            </a:extLst>
          </p:cNvPr>
          <p:cNvSpPr>
            <a:spLocks noGrp="1" noChangeArrowheads="1"/>
          </p:cNvSpPr>
          <p:nvPr>
            <p:ph type="title"/>
          </p:nvPr>
        </p:nvSpPr>
        <p:spPr bwMode="auto">
          <a:xfrm>
            <a:off x="255971" y="339502"/>
            <a:ext cx="863204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title style</a:t>
            </a:r>
            <a:endParaRPr lang="sv-SE" dirty="0"/>
          </a:p>
        </p:txBody>
      </p:sp>
      <p:sp>
        <p:nvSpPr>
          <p:cNvPr id="8" name="Platshållare för innehåll 7">
            <a:extLst>
              <a:ext uri="{FF2B5EF4-FFF2-40B4-BE49-F238E27FC236}">
                <a16:creationId xmlns:a16="http://schemas.microsoft.com/office/drawing/2014/main" id="{C02F024F-96B7-5411-16AF-D7BE9A4ACEA3}"/>
              </a:ext>
            </a:extLst>
          </p:cNvPr>
          <p:cNvSpPr>
            <a:spLocks noGrp="1"/>
          </p:cNvSpPr>
          <p:nvPr>
            <p:ph sz="quarter" idx="16" hasCustomPrompt="1"/>
          </p:nvPr>
        </p:nvSpPr>
        <p:spPr>
          <a:xfrm>
            <a:off x="255971" y="1401312"/>
            <a:ext cx="4170038" cy="3193712"/>
          </a:xfrm>
        </p:spPr>
        <p:txBody>
          <a:bodyPr/>
          <a:lstStyle>
            <a:lvl1pPr marL="0" indent="0">
              <a:buNone/>
              <a:defRPr sz="1400"/>
            </a:lvl1pPr>
          </a:lstStyle>
          <a:p>
            <a:pPr lvl="0"/>
            <a:r>
              <a:rPr lang="sv-SE" dirty="0"/>
              <a:t>Klicka på första eller andra ikonen i den andra raden av ikoner för att infoga en bild.</a:t>
            </a:r>
            <a:endParaRPr lang="en-GB" dirty="0"/>
          </a:p>
        </p:txBody>
      </p:sp>
      <p:sp>
        <p:nvSpPr>
          <p:cNvPr id="4" name="Platshållare för innehåll 3">
            <a:extLst>
              <a:ext uri="{FF2B5EF4-FFF2-40B4-BE49-F238E27FC236}">
                <a16:creationId xmlns:a16="http://schemas.microsoft.com/office/drawing/2014/main" id="{8A96EA6F-41F1-0969-DF45-AEBBDEDF0D9B}"/>
              </a:ext>
            </a:extLst>
          </p:cNvPr>
          <p:cNvSpPr>
            <a:spLocks noGrp="1"/>
          </p:cNvSpPr>
          <p:nvPr>
            <p:ph sz="quarter" idx="15" hasCustomPrompt="1"/>
          </p:nvPr>
        </p:nvSpPr>
        <p:spPr>
          <a:xfrm>
            <a:off x="4711200" y="1404631"/>
            <a:ext cx="4170040" cy="3188389"/>
          </a:xfrm>
        </p:spPr>
        <p:txBody>
          <a:bodyPr/>
          <a:lstStyle>
            <a:lvl1pPr marL="0" indent="0">
              <a:buNone/>
              <a:defRPr sz="1400"/>
            </a:lvl1pPr>
            <a:lvl2pPr marL="457200" indent="0">
              <a:buNone/>
              <a:defRPr/>
            </a:lvl2pPr>
            <a:lvl3pPr marL="914400" indent="0">
              <a:buNone/>
              <a:defRPr/>
            </a:lvl3pPr>
            <a:lvl4pPr marL="1371600" indent="0">
              <a:buNone/>
              <a:defRPr/>
            </a:lvl4pPr>
            <a:lvl5pPr marL="1828800" indent="0">
              <a:buFont typeface="Arial" panose="020B0604020202020204" pitchFamily="34" charset="0"/>
              <a:buNone/>
              <a:defRPr/>
            </a:lvl5pPr>
          </a:lstStyle>
          <a:p>
            <a:pPr lvl="0"/>
            <a:r>
              <a:rPr lang="sv-SE" dirty="0"/>
              <a:t>Klicka på första eller andra ikonen i den andra raden av ikoner för att infoga en bild.</a:t>
            </a:r>
            <a:endParaRPr lang="en-GB" dirty="0"/>
          </a:p>
        </p:txBody>
      </p:sp>
      <p:sp>
        <p:nvSpPr>
          <p:cNvPr id="2" name="Platshållare för sidfot 2">
            <a:extLst>
              <a:ext uri="{FF2B5EF4-FFF2-40B4-BE49-F238E27FC236}">
                <a16:creationId xmlns:a16="http://schemas.microsoft.com/office/drawing/2014/main" id="{372DAC4F-41A4-C8F3-1E26-84893299D9BA}"/>
              </a:ext>
            </a:extLst>
          </p:cNvPr>
          <p:cNvSpPr>
            <a:spLocks noGrp="1"/>
          </p:cNvSpPr>
          <p:nvPr>
            <p:ph type="ftr" sz="quarter" idx="3"/>
          </p:nvPr>
        </p:nvSpPr>
        <p:spPr>
          <a:xfrm>
            <a:off x="255983" y="4790351"/>
            <a:ext cx="2443809" cy="171450"/>
          </a:xfrm>
          <a:prstGeom prst="rect">
            <a:avLst/>
          </a:prstGeom>
        </p:spPr>
        <p:txBody>
          <a:bodyPr vert="horz" lIns="91440" tIns="45720" rIns="91440" bIns="45720" rtlCol="0" anchor="t"/>
          <a:lstStyle>
            <a:lvl1pPr algn="l">
              <a:tabLst/>
              <a:defRPr sz="800">
                <a:solidFill>
                  <a:srgbClr val="4F0433"/>
                </a:solidFill>
                <a:latin typeface="+mn-lt"/>
              </a:defRPr>
            </a:lvl1pPr>
          </a:lstStyle>
          <a:p>
            <a:r>
              <a:rPr lang="sv-SE" dirty="0"/>
              <a:t>Karolinska Institutet - ett medicinskt universitet</a:t>
            </a:r>
          </a:p>
        </p:txBody>
      </p:sp>
      <p:sp>
        <p:nvSpPr>
          <p:cNvPr id="5" name="Platshållare för datum 4"/>
          <p:cNvSpPr>
            <a:spLocks noGrp="1"/>
          </p:cNvSpPr>
          <p:nvPr>
            <p:ph type="dt" sz="half" idx="10"/>
          </p:nvPr>
        </p:nvSpPr>
        <p:spPr/>
        <p:txBody>
          <a:bodyPr/>
          <a:lstStyle>
            <a:lvl1pPr>
              <a:defRPr/>
            </a:lvl1pPr>
          </a:lstStyle>
          <a:p>
            <a:fld id="{B9F31A13-B82C-43A3-AC35-E621AAB6303F}" type="datetime4">
              <a:rPr lang="sv-SE" smtClean="0"/>
              <a:t>21 mars 2024</a:t>
            </a:fld>
            <a:endParaRPr lang="sv-SE" dirty="0"/>
          </a:p>
        </p:txBody>
      </p:sp>
      <p:sp>
        <p:nvSpPr>
          <p:cNvPr id="7" name="Platshållare för bildnummer 6"/>
          <p:cNvSpPr>
            <a:spLocks noGrp="1"/>
          </p:cNvSpPr>
          <p:nvPr>
            <p:ph type="sldNum" sz="quarter" idx="12"/>
          </p:nvPr>
        </p:nvSpPr>
        <p:spPr/>
        <p:txBody>
          <a:bodyPr/>
          <a:lstStyle>
            <a:lvl1pPr>
              <a:defRPr/>
            </a:lvl1pPr>
          </a:lstStyle>
          <a:p>
            <a:fld id="{73E6EECC-44D8-4442-87AA-D47F74CC81A2}" type="slidenum">
              <a:rPr lang="sv-SE"/>
              <a:pPr/>
              <a:t>‹#›</a:t>
            </a:fld>
            <a:endParaRPr lang="sv-SE" dirty="0"/>
          </a:p>
        </p:txBody>
      </p:sp>
    </p:spTree>
    <p:extLst>
      <p:ext uri="{BB962C8B-B14F-4D97-AF65-F5344CB8AC3E}">
        <p14:creationId xmlns:p14="http://schemas.microsoft.com/office/powerpoint/2010/main" val="3657994593"/>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 2 bilder m bild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a:t>Click to edit Master title style</a:t>
            </a:r>
            <a:endParaRPr lang="sv-SE" dirty="0"/>
          </a:p>
        </p:txBody>
      </p:sp>
      <p:sp>
        <p:nvSpPr>
          <p:cNvPr id="9" name="Platshållare för innehåll 8">
            <a:extLst>
              <a:ext uri="{FF2B5EF4-FFF2-40B4-BE49-F238E27FC236}">
                <a16:creationId xmlns:a16="http://schemas.microsoft.com/office/drawing/2014/main" id="{C4794E74-271C-9E5F-FE9E-7420C39ABEC1}"/>
              </a:ext>
            </a:extLst>
          </p:cNvPr>
          <p:cNvSpPr>
            <a:spLocks noGrp="1"/>
          </p:cNvSpPr>
          <p:nvPr>
            <p:ph sz="quarter" idx="18" hasCustomPrompt="1"/>
          </p:nvPr>
        </p:nvSpPr>
        <p:spPr>
          <a:xfrm>
            <a:off x="255971" y="1401312"/>
            <a:ext cx="4170038" cy="2520145"/>
          </a:xfrm>
        </p:spPr>
        <p:txBody>
          <a:bodyPr/>
          <a:lstStyle>
            <a:lvl1pPr marL="0" indent="0">
              <a:buNone/>
              <a:defRPr sz="1400"/>
            </a:lvl1pPr>
          </a:lstStyle>
          <a:p>
            <a:pPr lvl="0"/>
            <a:r>
              <a:rPr lang="sv-SE" dirty="0"/>
              <a:t>Klicka på första eller andra ikonen i den andra raden av ikoner för att infoga en bild.</a:t>
            </a:r>
            <a:endParaRPr lang="en-GB" dirty="0"/>
          </a:p>
        </p:txBody>
      </p:sp>
      <p:sp>
        <p:nvSpPr>
          <p:cNvPr id="10" name="Platshållare för text 9"/>
          <p:cNvSpPr>
            <a:spLocks noGrp="1"/>
          </p:cNvSpPr>
          <p:nvPr>
            <p:ph type="body" sz="quarter" idx="15"/>
          </p:nvPr>
        </p:nvSpPr>
        <p:spPr>
          <a:xfrm>
            <a:off x="255971" y="4016459"/>
            <a:ext cx="4170039" cy="578499"/>
          </a:xfrm>
        </p:spPr>
        <p:txBody>
          <a:bodyPr/>
          <a:lstStyle>
            <a:lvl1pPr marL="0" indent="0">
              <a:buNone/>
              <a:defRPr sz="1600"/>
            </a:lvl1pPr>
          </a:lstStyle>
          <a:p>
            <a:pPr lvl="0"/>
            <a:r>
              <a:rPr lang="en-US"/>
              <a:t>Click to edit Master text styles</a:t>
            </a:r>
          </a:p>
        </p:txBody>
      </p:sp>
      <p:sp>
        <p:nvSpPr>
          <p:cNvPr id="7" name="Platshållare för innehåll 6">
            <a:extLst>
              <a:ext uri="{FF2B5EF4-FFF2-40B4-BE49-F238E27FC236}">
                <a16:creationId xmlns:a16="http://schemas.microsoft.com/office/drawing/2014/main" id="{6F7332DF-CAE5-41F2-AEFA-52F537B3AA49}"/>
              </a:ext>
            </a:extLst>
          </p:cNvPr>
          <p:cNvSpPr>
            <a:spLocks noGrp="1"/>
          </p:cNvSpPr>
          <p:nvPr>
            <p:ph sz="quarter" idx="17" hasCustomPrompt="1"/>
          </p:nvPr>
        </p:nvSpPr>
        <p:spPr>
          <a:xfrm>
            <a:off x="4711199" y="1404632"/>
            <a:ext cx="4170040" cy="2516826"/>
          </a:xfrm>
        </p:spPr>
        <p:txBody>
          <a:bodyPr/>
          <a:lstStyle>
            <a:lvl1pPr marL="0" indent="0">
              <a:buNone/>
              <a:defRPr sz="1400"/>
            </a:lvl1pPr>
          </a:lstStyle>
          <a:p>
            <a:pPr lvl="0"/>
            <a:r>
              <a:rPr lang="sv-SE" dirty="0"/>
              <a:t>Klicka på första eller andra ikonen i den andra raden av ikoner för att infoga en bild.</a:t>
            </a:r>
            <a:endParaRPr lang="en-GB" dirty="0"/>
          </a:p>
        </p:txBody>
      </p:sp>
      <p:sp>
        <p:nvSpPr>
          <p:cNvPr id="11" name="Platshållare för text 9"/>
          <p:cNvSpPr>
            <a:spLocks noGrp="1"/>
          </p:cNvSpPr>
          <p:nvPr>
            <p:ph type="body" sz="quarter" idx="16"/>
          </p:nvPr>
        </p:nvSpPr>
        <p:spPr>
          <a:xfrm>
            <a:off x="4711200" y="4016459"/>
            <a:ext cx="4170039" cy="574675"/>
          </a:xfrm>
        </p:spPr>
        <p:txBody>
          <a:bodyPr/>
          <a:lstStyle>
            <a:lvl1pPr marL="0" indent="0">
              <a:buNone/>
              <a:defRPr sz="1600"/>
            </a:lvl1pPr>
          </a:lstStyle>
          <a:p>
            <a:pPr lvl="0"/>
            <a:r>
              <a:rPr lang="en-US"/>
              <a:t>Click to edit Master text styles</a:t>
            </a:r>
          </a:p>
        </p:txBody>
      </p:sp>
      <p:sp>
        <p:nvSpPr>
          <p:cNvPr id="4" name="Platshållare för sidfot 2">
            <a:extLst>
              <a:ext uri="{FF2B5EF4-FFF2-40B4-BE49-F238E27FC236}">
                <a16:creationId xmlns:a16="http://schemas.microsoft.com/office/drawing/2014/main" id="{D069920A-1206-9BEB-B428-2FE026E7B3E3}"/>
              </a:ext>
            </a:extLst>
          </p:cNvPr>
          <p:cNvSpPr>
            <a:spLocks noGrp="1"/>
          </p:cNvSpPr>
          <p:nvPr>
            <p:ph type="ftr" sz="quarter" idx="3"/>
          </p:nvPr>
        </p:nvSpPr>
        <p:spPr>
          <a:xfrm>
            <a:off x="255983" y="4790351"/>
            <a:ext cx="2443809" cy="171450"/>
          </a:xfrm>
          <a:prstGeom prst="rect">
            <a:avLst/>
          </a:prstGeom>
        </p:spPr>
        <p:txBody>
          <a:bodyPr vert="horz" lIns="91440" tIns="45720" rIns="91440" bIns="45720" rtlCol="0" anchor="t"/>
          <a:lstStyle>
            <a:lvl1pPr algn="l">
              <a:tabLst/>
              <a:defRPr sz="800">
                <a:solidFill>
                  <a:srgbClr val="4F0433"/>
                </a:solidFill>
                <a:latin typeface="+mn-lt"/>
              </a:defRPr>
            </a:lvl1pPr>
          </a:lstStyle>
          <a:p>
            <a:r>
              <a:rPr lang="sv-SE" dirty="0"/>
              <a:t>Karolinska Institutet - ett medicinskt universitet</a:t>
            </a:r>
          </a:p>
        </p:txBody>
      </p:sp>
      <p:sp>
        <p:nvSpPr>
          <p:cNvPr id="3" name="Platshållare för datum 2"/>
          <p:cNvSpPr>
            <a:spLocks noGrp="1"/>
          </p:cNvSpPr>
          <p:nvPr>
            <p:ph type="dt" sz="half" idx="10"/>
          </p:nvPr>
        </p:nvSpPr>
        <p:spPr/>
        <p:txBody>
          <a:bodyPr/>
          <a:lstStyle/>
          <a:p>
            <a:fld id="{C52DA42D-8DCB-48D7-8A43-9E29A5D3CC0A}" type="datetime4">
              <a:rPr lang="sv-SE" smtClean="0"/>
              <a:t>21 mars 2024</a:t>
            </a:fld>
            <a:endParaRPr lang="sv-SE" dirty="0"/>
          </a:p>
        </p:txBody>
      </p:sp>
      <p:sp>
        <p:nvSpPr>
          <p:cNvPr id="5" name="Platshållare för bildnummer 4"/>
          <p:cNvSpPr>
            <a:spLocks noGrp="1"/>
          </p:cNvSpPr>
          <p:nvPr>
            <p:ph type="sldNum" sz="quarter" idx="12"/>
          </p:nvPr>
        </p:nvSpPr>
        <p:spPr/>
        <p:txBody>
          <a:bodyPr/>
          <a:lstStyle/>
          <a:p>
            <a:fld id="{B5C8723E-5A40-4F9A-B83B-0F0B7FEF2706}" type="slidenum">
              <a:rPr lang="sv-SE" smtClean="0"/>
              <a:pPr/>
              <a:t>‹#›</a:t>
            </a:fld>
            <a:endParaRPr lang="sv-SE" dirty="0"/>
          </a:p>
        </p:txBody>
      </p:sp>
    </p:spTree>
    <p:extLst>
      <p:ext uri="{BB962C8B-B14F-4D97-AF65-F5344CB8AC3E}">
        <p14:creationId xmlns:p14="http://schemas.microsoft.com/office/powerpoint/2010/main" val="2201580731"/>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bwMode="auto">
          <a:xfrm>
            <a:off x="255971" y="339502"/>
            <a:ext cx="863204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baseline="0"/>
            </a:lvl1pPr>
          </a:lstStyle>
          <a:p>
            <a:pPr lvl="0"/>
            <a:r>
              <a:rPr lang="en-US"/>
              <a:t>Click to edit Master title style</a:t>
            </a:r>
            <a:endParaRPr lang="sv-SE" dirty="0"/>
          </a:p>
        </p:txBody>
      </p:sp>
      <p:sp>
        <p:nvSpPr>
          <p:cNvPr id="2" name="Platshållare för sidfot 2">
            <a:extLst>
              <a:ext uri="{FF2B5EF4-FFF2-40B4-BE49-F238E27FC236}">
                <a16:creationId xmlns:a16="http://schemas.microsoft.com/office/drawing/2014/main" id="{009749DF-7E5C-713A-D45D-D9653C97CE16}"/>
              </a:ext>
            </a:extLst>
          </p:cNvPr>
          <p:cNvSpPr>
            <a:spLocks noGrp="1"/>
          </p:cNvSpPr>
          <p:nvPr>
            <p:ph type="ftr" sz="quarter" idx="3"/>
          </p:nvPr>
        </p:nvSpPr>
        <p:spPr>
          <a:xfrm>
            <a:off x="255983" y="4790351"/>
            <a:ext cx="2443809" cy="171450"/>
          </a:xfrm>
          <a:prstGeom prst="rect">
            <a:avLst/>
          </a:prstGeom>
        </p:spPr>
        <p:txBody>
          <a:bodyPr vert="horz" lIns="91440" tIns="45720" rIns="91440" bIns="45720" rtlCol="0" anchor="t"/>
          <a:lstStyle>
            <a:lvl1pPr algn="l">
              <a:tabLst/>
              <a:defRPr sz="800">
                <a:solidFill>
                  <a:srgbClr val="4F0433"/>
                </a:solidFill>
                <a:latin typeface="+mn-lt"/>
              </a:defRPr>
            </a:lvl1pPr>
          </a:lstStyle>
          <a:p>
            <a:r>
              <a:rPr lang="sv-SE" dirty="0"/>
              <a:t>Karolinska Institutet - ett medicinskt universitet</a:t>
            </a:r>
          </a:p>
        </p:txBody>
      </p:sp>
      <p:sp>
        <p:nvSpPr>
          <p:cNvPr id="4" name="Platshållare för datum 3"/>
          <p:cNvSpPr>
            <a:spLocks noGrp="1"/>
          </p:cNvSpPr>
          <p:nvPr>
            <p:ph type="dt" sz="half" idx="10"/>
          </p:nvPr>
        </p:nvSpPr>
        <p:spPr/>
        <p:txBody>
          <a:bodyPr/>
          <a:lstStyle>
            <a:lvl1pPr>
              <a:defRPr/>
            </a:lvl1pPr>
          </a:lstStyle>
          <a:p>
            <a:fld id="{842A2CD5-DA8C-4B9D-8315-B34160A16C25}" type="datetime4">
              <a:rPr lang="sv-SE" smtClean="0"/>
              <a:t>21 mars 2024</a:t>
            </a:fld>
            <a:endParaRPr lang="sv-SE" dirty="0"/>
          </a:p>
        </p:txBody>
      </p:sp>
      <p:sp>
        <p:nvSpPr>
          <p:cNvPr id="6" name="Platshållare för bildnummer 5"/>
          <p:cNvSpPr>
            <a:spLocks noGrp="1"/>
          </p:cNvSpPr>
          <p:nvPr>
            <p:ph type="sldNum" sz="quarter" idx="12"/>
          </p:nvPr>
        </p:nvSpPr>
        <p:spPr/>
        <p:txBody>
          <a:bodyPr/>
          <a:lstStyle>
            <a:lvl1pPr>
              <a:defRPr/>
            </a:lvl1pPr>
          </a:lstStyle>
          <a:p>
            <a:fld id="{15859C56-CB7E-413F-8971-4226A1EF6823}" type="slidenum">
              <a:rPr lang="sv-SE"/>
              <a:pPr/>
              <a:t>‹#›</a:t>
            </a:fld>
            <a:endParaRPr lang="sv-SE" dirty="0"/>
          </a:p>
        </p:txBody>
      </p:sp>
    </p:spTree>
    <p:extLst>
      <p:ext uri="{BB962C8B-B14F-4D97-AF65-F5344CB8AC3E}">
        <p14:creationId xmlns:p14="http://schemas.microsoft.com/office/powerpoint/2010/main" val="1258209323"/>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5983" y="339502"/>
            <a:ext cx="8625257"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dirty="0"/>
              <a:t>Klicka här för att ändra format på bakgrundsrubriken</a:t>
            </a:r>
          </a:p>
        </p:txBody>
      </p:sp>
      <p:sp>
        <p:nvSpPr>
          <p:cNvPr id="1027" name="Rectangle 3"/>
          <p:cNvSpPr>
            <a:spLocks noGrp="1" noChangeArrowheads="1"/>
          </p:cNvSpPr>
          <p:nvPr>
            <p:ph type="body" idx="1"/>
          </p:nvPr>
        </p:nvSpPr>
        <p:spPr bwMode="auto">
          <a:xfrm>
            <a:off x="255983" y="1402830"/>
            <a:ext cx="8630513" cy="3185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p:txBody>
      </p:sp>
      <p:sp>
        <p:nvSpPr>
          <p:cNvPr id="3" name="Platshållare för sidfot 2">
            <a:extLst>
              <a:ext uri="{FF2B5EF4-FFF2-40B4-BE49-F238E27FC236}">
                <a16:creationId xmlns:a16="http://schemas.microsoft.com/office/drawing/2014/main" id="{C2080A6F-57B1-B9B7-BFFB-9C38D4F13FE6}"/>
              </a:ext>
            </a:extLst>
          </p:cNvPr>
          <p:cNvSpPr>
            <a:spLocks noGrp="1"/>
          </p:cNvSpPr>
          <p:nvPr>
            <p:ph type="ftr" sz="quarter" idx="3"/>
          </p:nvPr>
        </p:nvSpPr>
        <p:spPr>
          <a:xfrm>
            <a:off x="255983" y="4790351"/>
            <a:ext cx="2443809" cy="171450"/>
          </a:xfrm>
          <a:prstGeom prst="rect">
            <a:avLst/>
          </a:prstGeom>
        </p:spPr>
        <p:txBody>
          <a:bodyPr vert="horz" lIns="91440" tIns="45720" rIns="91440" bIns="45720" rtlCol="0" anchor="t"/>
          <a:lstStyle>
            <a:lvl1pPr algn="l">
              <a:tabLst/>
              <a:defRPr sz="800">
                <a:solidFill>
                  <a:schemeClr val="accent1"/>
                </a:solidFill>
                <a:latin typeface="+mn-lt"/>
              </a:defRPr>
            </a:lvl1pPr>
          </a:lstStyle>
          <a:p>
            <a:r>
              <a:rPr lang="sv-SE" dirty="0"/>
              <a:t>Karolinska Institutet - ett medicinskt universitet</a:t>
            </a:r>
          </a:p>
        </p:txBody>
      </p:sp>
      <p:sp>
        <p:nvSpPr>
          <p:cNvPr id="1028" name="Rectangle 4"/>
          <p:cNvSpPr>
            <a:spLocks noGrp="1" noChangeArrowheads="1"/>
          </p:cNvSpPr>
          <p:nvPr>
            <p:ph type="dt" sz="half" idx="2"/>
          </p:nvPr>
        </p:nvSpPr>
        <p:spPr bwMode="auto">
          <a:xfrm>
            <a:off x="6623447" y="4788233"/>
            <a:ext cx="19050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800">
                <a:solidFill>
                  <a:schemeClr val="accent1"/>
                </a:solidFill>
                <a:latin typeface="+mn-lt"/>
              </a:defRPr>
            </a:lvl1pPr>
          </a:lstStyle>
          <a:p>
            <a:fld id="{C3018874-3E6C-444F-95D2-0F7C8B5E1F23}" type="datetime4">
              <a:rPr lang="sv-SE" smtClean="0"/>
              <a:t>21 mars 2024</a:t>
            </a:fld>
            <a:endParaRPr lang="sv-SE" dirty="0"/>
          </a:p>
        </p:txBody>
      </p:sp>
      <p:sp>
        <p:nvSpPr>
          <p:cNvPr id="1030" name="Rectangle 6"/>
          <p:cNvSpPr>
            <a:spLocks noGrp="1" noChangeArrowheads="1"/>
          </p:cNvSpPr>
          <p:nvPr>
            <p:ph type="sldNum" sz="quarter" idx="4"/>
          </p:nvPr>
        </p:nvSpPr>
        <p:spPr bwMode="auto">
          <a:xfrm>
            <a:off x="8299847" y="4788233"/>
            <a:ext cx="6858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800" b="0">
                <a:solidFill>
                  <a:schemeClr val="accent1"/>
                </a:solidFill>
                <a:latin typeface="+mn-lt"/>
              </a:defRPr>
            </a:lvl1pPr>
          </a:lstStyle>
          <a:p>
            <a:fld id="{B5C8723E-5A40-4F9A-B83B-0F0B7FEF2706}" type="slidenum">
              <a:rPr lang="sv-SE" smtClean="0"/>
              <a:pPr/>
              <a:t>‹#›</a:t>
            </a:fld>
            <a:endParaRPr lang="sv-SE" dirty="0"/>
          </a:p>
        </p:txBody>
      </p:sp>
    </p:spTree>
  </p:cSld>
  <p:clrMap bg1="lt1" tx1="dk1" bg2="lt2" tx2="dk2" accent1="accent1" accent2="accent2" accent3="accent3" accent4="accent4" accent5="accent5" accent6="accent6" hlink="hlink" folHlink="folHlink"/>
  <p:sldLayoutIdLst>
    <p:sldLayoutId id="2147483649" r:id="rId1"/>
    <p:sldLayoutId id="2147483661" r:id="rId2"/>
    <p:sldLayoutId id="2147483650" r:id="rId3"/>
    <p:sldLayoutId id="2147483652" r:id="rId4"/>
    <p:sldLayoutId id="2147483654" r:id="rId5"/>
    <p:sldLayoutId id="2147483655" r:id="rId6"/>
    <p:sldLayoutId id="2147483657" r:id="rId7"/>
    <p:sldLayoutId id="2147483658" r:id="rId8"/>
    <p:sldLayoutId id="2147483663" r:id="rId9"/>
    <p:sldLayoutId id="2147483659" r:id="rId10"/>
    <p:sldLayoutId id="2147483662" r:id="rId11"/>
  </p:sldLayoutIdLst>
  <p:hf hdr="0"/>
  <p:txStyles>
    <p:titleStyle>
      <a:lvl1pPr algn="l" rtl="0" eaLnBrk="1" fontAlgn="base" hangingPunct="1">
        <a:spcBef>
          <a:spcPct val="0"/>
        </a:spcBef>
        <a:spcAft>
          <a:spcPct val="0"/>
        </a:spcAft>
        <a:defRPr sz="2800" b="0" spc="-50" baseline="0">
          <a:solidFill>
            <a:schemeClr val="accent1"/>
          </a:solidFill>
          <a:latin typeface="+mj-lt"/>
          <a:ea typeface="+mj-ea"/>
          <a:cs typeface="+mj-cs"/>
        </a:defRPr>
      </a:lvl1pPr>
      <a:lvl2pPr algn="l" rtl="0" eaLnBrk="1" fontAlgn="base" hangingPunct="1">
        <a:spcBef>
          <a:spcPct val="0"/>
        </a:spcBef>
        <a:spcAft>
          <a:spcPct val="0"/>
        </a:spcAft>
        <a:defRPr sz="2800" b="1">
          <a:solidFill>
            <a:schemeClr val="accent1"/>
          </a:solidFill>
          <a:latin typeface="Arial" charset="0"/>
        </a:defRPr>
      </a:lvl2pPr>
      <a:lvl3pPr algn="l" rtl="0" eaLnBrk="1" fontAlgn="base" hangingPunct="1">
        <a:spcBef>
          <a:spcPct val="0"/>
        </a:spcBef>
        <a:spcAft>
          <a:spcPct val="0"/>
        </a:spcAft>
        <a:defRPr sz="2800" b="1">
          <a:solidFill>
            <a:schemeClr val="accent1"/>
          </a:solidFill>
          <a:latin typeface="Arial" charset="0"/>
        </a:defRPr>
      </a:lvl3pPr>
      <a:lvl4pPr algn="l" rtl="0" eaLnBrk="1" fontAlgn="base" hangingPunct="1">
        <a:spcBef>
          <a:spcPct val="0"/>
        </a:spcBef>
        <a:spcAft>
          <a:spcPct val="0"/>
        </a:spcAft>
        <a:defRPr sz="2800" b="1">
          <a:solidFill>
            <a:schemeClr val="accent1"/>
          </a:solidFill>
          <a:latin typeface="Arial" charset="0"/>
        </a:defRPr>
      </a:lvl4pPr>
      <a:lvl5pPr algn="l" rtl="0" eaLnBrk="1" fontAlgn="base" hangingPunct="1">
        <a:spcBef>
          <a:spcPct val="0"/>
        </a:spcBef>
        <a:spcAft>
          <a:spcPct val="0"/>
        </a:spcAft>
        <a:defRPr sz="2800" b="1">
          <a:solidFill>
            <a:schemeClr val="accent1"/>
          </a:solidFill>
          <a:latin typeface="Arial" charset="0"/>
        </a:defRPr>
      </a:lvl5pPr>
      <a:lvl6pPr marL="457200" algn="l" rtl="0" eaLnBrk="1" fontAlgn="base" hangingPunct="1">
        <a:spcBef>
          <a:spcPct val="0"/>
        </a:spcBef>
        <a:spcAft>
          <a:spcPct val="0"/>
        </a:spcAft>
        <a:defRPr sz="2800" b="1">
          <a:solidFill>
            <a:schemeClr val="accent1"/>
          </a:solidFill>
          <a:latin typeface="Arial" charset="0"/>
        </a:defRPr>
      </a:lvl6pPr>
      <a:lvl7pPr marL="914400" algn="l" rtl="0" eaLnBrk="1" fontAlgn="base" hangingPunct="1">
        <a:spcBef>
          <a:spcPct val="0"/>
        </a:spcBef>
        <a:spcAft>
          <a:spcPct val="0"/>
        </a:spcAft>
        <a:defRPr sz="2800" b="1">
          <a:solidFill>
            <a:schemeClr val="accent1"/>
          </a:solidFill>
          <a:latin typeface="Arial" charset="0"/>
        </a:defRPr>
      </a:lvl7pPr>
      <a:lvl8pPr marL="1371600" algn="l" rtl="0" eaLnBrk="1" fontAlgn="base" hangingPunct="1">
        <a:spcBef>
          <a:spcPct val="0"/>
        </a:spcBef>
        <a:spcAft>
          <a:spcPct val="0"/>
        </a:spcAft>
        <a:defRPr sz="2800" b="1">
          <a:solidFill>
            <a:schemeClr val="accent1"/>
          </a:solidFill>
          <a:latin typeface="Arial" charset="0"/>
        </a:defRPr>
      </a:lvl8pPr>
      <a:lvl9pPr marL="1828800" algn="l" rtl="0" eaLnBrk="1" fontAlgn="base" hangingPunct="1">
        <a:spcBef>
          <a:spcPct val="0"/>
        </a:spcBef>
        <a:spcAft>
          <a:spcPct val="0"/>
        </a:spcAft>
        <a:defRPr sz="2800" b="1">
          <a:solidFill>
            <a:schemeClr val="accent1"/>
          </a:solidFill>
          <a:latin typeface="Arial" charset="0"/>
        </a:defRPr>
      </a:lvl9pPr>
    </p:titleStyle>
    <p:bodyStyle>
      <a:lvl1pPr marL="342900" indent="-342900" algn="l" rtl="0" eaLnBrk="1" fontAlgn="base" hangingPunct="1">
        <a:spcBef>
          <a:spcPct val="20000"/>
        </a:spcBef>
        <a:spcAft>
          <a:spcPct val="0"/>
        </a:spcAft>
        <a:buClr>
          <a:schemeClr val="accent1"/>
        </a:buClr>
        <a:buFont typeface="Arial" panose="020B0604020202020204" pitchFamily="34" charset="0"/>
        <a:buChar char="•"/>
        <a:defRPr sz="18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charset="2"/>
        <a:buChar char="à"/>
        <a:defRPr sz="1600">
          <a:solidFill>
            <a:schemeClr val="tx1"/>
          </a:solidFill>
          <a:latin typeface="+mn-lt"/>
        </a:defRPr>
      </a:lvl2pPr>
      <a:lvl3pPr marL="1143000" indent="-228600" algn="l" rtl="0" eaLnBrk="1" fontAlgn="base" hangingPunct="1">
        <a:spcBef>
          <a:spcPct val="20000"/>
        </a:spcBef>
        <a:spcAft>
          <a:spcPct val="0"/>
        </a:spcAft>
        <a:buClr>
          <a:schemeClr val="accent1"/>
        </a:buClr>
        <a:buFont typeface="Arial" panose="020B0604020202020204" pitchFamily="34" charset="0"/>
        <a:buChar char="•"/>
        <a:defRPr sz="1400">
          <a:solidFill>
            <a:schemeClr val="tx1"/>
          </a:solidFill>
          <a:latin typeface="+mn-lt"/>
        </a:defRPr>
      </a:lvl3pPr>
      <a:lvl4pPr marL="1600200" indent="-228600" algn="l" rtl="0" eaLnBrk="1" fontAlgn="base" hangingPunct="1">
        <a:spcBef>
          <a:spcPct val="20000"/>
        </a:spcBef>
        <a:spcAft>
          <a:spcPct val="0"/>
        </a:spcAft>
        <a:buClr>
          <a:schemeClr val="accent1"/>
        </a:buClr>
        <a:buFont typeface="Wingdings" charset="2"/>
        <a:buChar char="à"/>
        <a:defRPr sz="12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charset="2"/>
        <a:defRPr sz="180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charset="2"/>
        <a:defRPr sz="2000">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charset="2"/>
        <a:defRPr sz="2000">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charset="2"/>
        <a:defRPr sz="2000">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charset="2"/>
        <a:defRPr sz="2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medarbetare.ki.se/samordnad-it" TargetMode="External"/><Relationship Id="rId2" Type="http://schemas.openxmlformats.org/officeDocument/2006/relationships/image" Target="../media/image3.png"/><Relationship Id="rId1" Type="http://schemas.openxmlformats.org/officeDocument/2006/relationships/slideLayout" Target="../slideLayouts/slideLayout3.xml"/><Relationship Id="rId4" Type="http://schemas.openxmlformats.org/officeDocument/2006/relationships/hyperlink" Target="https://medarbetare.ki.se/it-support"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250195B-8A87-0659-1403-6E7233781A4D}"/>
              </a:ext>
            </a:extLst>
          </p:cNvPr>
          <p:cNvSpPr>
            <a:spLocks noGrp="1"/>
          </p:cNvSpPr>
          <p:nvPr>
            <p:ph type="ctrTitle"/>
          </p:nvPr>
        </p:nvSpPr>
        <p:spPr/>
        <p:txBody>
          <a:bodyPr/>
          <a:lstStyle/>
          <a:p>
            <a:r>
              <a:rPr lang="sv-SE" dirty="0"/>
              <a:t>Samordnad IT 2024</a:t>
            </a:r>
          </a:p>
        </p:txBody>
      </p:sp>
      <p:sp>
        <p:nvSpPr>
          <p:cNvPr id="3" name="Underrubrik 2">
            <a:extLst>
              <a:ext uri="{FF2B5EF4-FFF2-40B4-BE49-F238E27FC236}">
                <a16:creationId xmlns:a16="http://schemas.microsoft.com/office/drawing/2014/main" id="{1B4D2C54-6FB1-D0FC-01BE-847D5965E867}"/>
              </a:ext>
            </a:extLst>
          </p:cNvPr>
          <p:cNvSpPr>
            <a:spLocks noGrp="1"/>
          </p:cNvSpPr>
          <p:nvPr>
            <p:ph type="subTitle" idx="1"/>
          </p:nvPr>
        </p:nvSpPr>
        <p:spPr/>
        <p:txBody>
          <a:bodyPr/>
          <a:lstStyle/>
          <a:p>
            <a:r>
              <a:rPr lang="sv-SE" dirty="0"/>
              <a:t>En presentation av bakgrund till övergång Samordnad IT och information om datorbyte och uppdaterade supportvägar.</a:t>
            </a:r>
          </a:p>
        </p:txBody>
      </p:sp>
      <p:sp>
        <p:nvSpPr>
          <p:cNvPr id="4" name="Rectangle 5">
            <a:extLst>
              <a:ext uri="{FF2B5EF4-FFF2-40B4-BE49-F238E27FC236}">
                <a16:creationId xmlns:a16="http://schemas.microsoft.com/office/drawing/2014/main" id="{06A6488B-92E8-0B86-6EBF-DE0AED90E7A3}"/>
              </a:ext>
            </a:extLst>
          </p:cNvPr>
          <p:cNvSpPr txBox="1">
            <a:spLocks noChangeArrowheads="1"/>
          </p:cNvSpPr>
          <p:nvPr/>
        </p:nvSpPr>
        <p:spPr bwMode="auto">
          <a:xfrm>
            <a:off x="685800" y="4299942"/>
            <a:ext cx="6400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buClr>
                <a:schemeClr val="accent1"/>
              </a:buClr>
              <a:buFont typeface="Wingdings" pitchFamily="2" charset="2"/>
              <a:buNone/>
              <a:defRPr sz="1800">
                <a:solidFill>
                  <a:schemeClr val="bg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à"/>
              <a:defRPr>
                <a:solidFill>
                  <a:schemeClr val="tx1"/>
                </a:solidFill>
                <a:latin typeface="+mn-lt"/>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
              <a:defRPr sz="1600">
                <a:solidFill>
                  <a:schemeClr val="accent1"/>
                </a:solidFill>
                <a:latin typeface="+mn-lt"/>
              </a:defRPr>
            </a:lvl3pPr>
            <a:lvl4pPr marL="1600200" indent="-228600" algn="l" rtl="0" eaLnBrk="0" fontAlgn="base" hangingPunct="0">
              <a:spcBef>
                <a:spcPct val="20000"/>
              </a:spcBef>
              <a:spcAft>
                <a:spcPct val="0"/>
              </a:spcAft>
              <a:buFont typeface="Wingdings" panose="05000000000000000000" pitchFamily="2" charset="2"/>
              <a:buChar char="à"/>
              <a:defRPr sz="14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defRPr sz="2000">
                <a:solidFill>
                  <a:schemeClr val="tx1"/>
                </a:solidFill>
                <a:latin typeface="+mn-lt"/>
              </a:defRPr>
            </a:lvl9pPr>
          </a:lstStyle>
          <a:p>
            <a:pPr eaLnBrk="1" hangingPunct="1"/>
            <a:r>
              <a:rPr lang="sv-SE" altLang="sv-SE" sz="1100" kern="0" dirty="0"/>
              <a:t>Projektledning ITA </a:t>
            </a:r>
          </a:p>
          <a:p>
            <a:pPr eaLnBrk="1" hangingPunct="1"/>
            <a:r>
              <a:rPr lang="sv-SE" altLang="sv-SE" sz="1100" kern="0" dirty="0"/>
              <a:t>Ola Danielsson</a:t>
            </a:r>
          </a:p>
          <a:p>
            <a:pPr eaLnBrk="1" hangingPunct="1"/>
            <a:r>
              <a:rPr lang="sv-SE" altLang="sv-SE" sz="1100" kern="0" dirty="0"/>
              <a:t>ola.danielsson.2@ki.se</a:t>
            </a:r>
          </a:p>
          <a:p>
            <a:pPr eaLnBrk="1" hangingPunct="1"/>
            <a:endParaRPr lang="sv-SE" altLang="sv-SE" sz="1100" kern="0" dirty="0"/>
          </a:p>
          <a:p>
            <a:pPr eaLnBrk="1" hangingPunct="1"/>
            <a:endParaRPr lang="sv-SE" altLang="sv-SE" sz="1100" kern="0" dirty="0"/>
          </a:p>
          <a:p>
            <a:pPr eaLnBrk="1" hangingPunct="1"/>
            <a:endParaRPr lang="sv-SE" altLang="sv-SE" sz="3200" kern="0" dirty="0"/>
          </a:p>
          <a:p>
            <a:pPr eaLnBrk="1" hangingPunct="1"/>
            <a:endParaRPr lang="sv-SE" altLang="sv-SE" sz="3200" kern="0" dirty="0"/>
          </a:p>
        </p:txBody>
      </p:sp>
    </p:spTree>
    <p:extLst>
      <p:ext uri="{BB962C8B-B14F-4D97-AF65-F5344CB8AC3E}">
        <p14:creationId xmlns:p14="http://schemas.microsoft.com/office/powerpoint/2010/main" val="1099428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hidden="1">
            <a:extLst>
              <a:ext uri="{FF2B5EF4-FFF2-40B4-BE49-F238E27FC236}">
                <a16:creationId xmlns:a16="http://schemas.microsoft.com/office/drawing/2014/main" id="{3B945BE0-EE85-09C4-1EE7-44EBC8E667E7}"/>
              </a:ext>
            </a:extLst>
          </p:cNvPr>
          <p:cNvSpPr>
            <a:spLocks noGrp="1"/>
          </p:cNvSpPr>
          <p:nvPr>
            <p:ph type="title" idx="4294967295"/>
          </p:nvPr>
        </p:nvSpPr>
        <p:spPr/>
        <p:txBody>
          <a:bodyPr/>
          <a:lstStyle/>
          <a:p>
            <a:r>
              <a:rPr lang="sv-SE" dirty="0">
                <a:solidFill>
                  <a:schemeClr val="bg1"/>
                </a:solidFill>
              </a:rPr>
              <a:t>Avslutningsbild med Karolinska Institutets logotyp</a:t>
            </a:r>
          </a:p>
        </p:txBody>
      </p:sp>
    </p:spTree>
    <p:extLst>
      <p:ext uri="{BB962C8B-B14F-4D97-AF65-F5344CB8AC3E}">
        <p14:creationId xmlns:p14="http://schemas.microsoft.com/office/powerpoint/2010/main" val="4116704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63686D-7431-810B-B517-D1F7D43F35FB}"/>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B566E420-7E6A-2508-77EB-528837B6E536}"/>
              </a:ext>
            </a:extLst>
          </p:cNvPr>
          <p:cNvSpPr>
            <a:spLocks noGrp="1"/>
          </p:cNvSpPr>
          <p:nvPr>
            <p:ph type="title"/>
          </p:nvPr>
        </p:nvSpPr>
        <p:spPr/>
        <p:txBody>
          <a:bodyPr/>
          <a:lstStyle/>
          <a:p>
            <a:r>
              <a:rPr lang="sv-SE" dirty="0"/>
              <a:t>Bakgrunden till Samordnad IT</a:t>
            </a:r>
          </a:p>
        </p:txBody>
      </p:sp>
      <p:sp>
        <p:nvSpPr>
          <p:cNvPr id="3" name="Platshållare för innehåll 2">
            <a:extLst>
              <a:ext uri="{FF2B5EF4-FFF2-40B4-BE49-F238E27FC236}">
                <a16:creationId xmlns:a16="http://schemas.microsoft.com/office/drawing/2014/main" id="{1D21A8FF-7A0A-F15F-7759-CFEAF1ABC830}"/>
              </a:ext>
            </a:extLst>
          </p:cNvPr>
          <p:cNvSpPr>
            <a:spLocks noGrp="1"/>
          </p:cNvSpPr>
          <p:nvPr>
            <p:ph idx="1"/>
          </p:nvPr>
        </p:nvSpPr>
        <p:spPr>
          <a:xfrm>
            <a:off x="256774" y="947228"/>
            <a:ext cx="8631243" cy="3645792"/>
          </a:xfrm>
        </p:spPr>
        <p:txBody>
          <a:bodyPr>
            <a:normAutofit lnSpcReduction="10000"/>
          </a:bodyPr>
          <a:lstStyle/>
          <a:p>
            <a:pPr marL="0" indent="0" algn="l">
              <a:lnSpc>
                <a:spcPct val="110000"/>
              </a:lnSpc>
              <a:buNone/>
            </a:pPr>
            <a:endParaRPr lang="sv-SE" dirty="0"/>
          </a:p>
          <a:p>
            <a:pPr algn="l">
              <a:lnSpc>
                <a:spcPct val="110000"/>
              </a:lnSpc>
            </a:pPr>
            <a:r>
              <a:rPr lang="sv-SE" dirty="0"/>
              <a:t>Samordnad-IT är ett samlingsnamn för projektet/initiativet som syftar till att etablera de centrala tjänster och funktioner som tagits fram av ITA för att lyfta KI:s IT-miljö som svar på riksrevisionens granskningar.</a:t>
            </a:r>
          </a:p>
          <a:p>
            <a:pPr lvl="1">
              <a:lnSpc>
                <a:spcPct val="110000"/>
              </a:lnSpc>
            </a:pPr>
            <a:r>
              <a:rPr lang="sv-SE">
                <a:solidFill>
                  <a:srgbClr val="000000"/>
                </a:solidFill>
              </a:rPr>
              <a:t>Ökad IT och informationssäkerhet</a:t>
            </a:r>
          </a:p>
          <a:p>
            <a:pPr lvl="1">
              <a:lnSpc>
                <a:spcPct val="110000"/>
              </a:lnSpc>
              <a:buFont typeface="Wingdings" charset="2"/>
              <a:buChar char="à"/>
            </a:pPr>
            <a:r>
              <a:rPr lang="sv-SE" dirty="0">
                <a:solidFill>
                  <a:srgbClr val="000000"/>
                </a:solidFill>
              </a:rPr>
              <a:t>Ökad effektivitet vad gäller förvaltning och resursutnyttjande</a:t>
            </a:r>
          </a:p>
          <a:p>
            <a:pPr>
              <a:lnSpc>
                <a:spcPct val="110000"/>
              </a:lnSpc>
            </a:pPr>
            <a:r>
              <a:rPr lang="sv-SE" sz="1700">
                <a:solidFill>
                  <a:srgbClr val="000000"/>
                </a:solidFill>
              </a:rPr>
              <a:t>Riksrevisionens granskningar av bl.a. IT och informationssäkerheten hos </a:t>
            </a:r>
            <a:r>
              <a:rPr lang="sv-SE" sz="1700" dirty="0">
                <a:solidFill>
                  <a:srgbClr val="000000"/>
                </a:solidFill>
              </a:rPr>
              <a:t>svenska lärosäten har påvisat stora brister. KI har beslutat att lyfta säkerhetsnivån på flertalet områden.</a:t>
            </a:r>
            <a:endParaRPr lang="sv-SE" dirty="0">
              <a:solidFill>
                <a:srgbClr val="000000"/>
              </a:solidFill>
            </a:endParaRPr>
          </a:p>
          <a:p>
            <a:pPr>
              <a:lnSpc>
                <a:spcPct val="110000"/>
              </a:lnSpc>
            </a:pPr>
            <a:r>
              <a:rPr lang="sv-SE" dirty="0">
                <a:solidFill>
                  <a:srgbClr val="000000"/>
                </a:solidFill>
              </a:rPr>
              <a:t>Beslutet om genomförande av Samordnad IT är fattat av Universitetsdirektör </a:t>
            </a:r>
            <a:r>
              <a:rPr lang="sv-SE">
                <a:solidFill>
                  <a:srgbClr val="000000"/>
                </a:solidFill>
              </a:rPr>
              <a:t>och konsistoriet och startades 2013.</a:t>
            </a:r>
            <a:endParaRPr lang="sv-SE"/>
          </a:p>
          <a:p>
            <a:pPr>
              <a:lnSpc>
                <a:spcPct val="110000"/>
              </a:lnSpc>
            </a:pPr>
            <a:r>
              <a:rPr lang="sv-SE">
                <a:solidFill>
                  <a:srgbClr val="000000"/>
                </a:solidFill>
              </a:rPr>
              <a:t>ITA har givits uppdraget att genomföra projektet.</a:t>
            </a:r>
          </a:p>
          <a:p>
            <a:pPr algn="l"/>
            <a:endParaRPr lang="sv-SE" b="0" i="0" dirty="0">
              <a:solidFill>
                <a:srgbClr val="000000"/>
              </a:solidFill>
              <a:effectLst/>
            </a:endParaRPr>
          </a:p>
          <a:p>
            <a:pPr algn="l"/>
            <a:endParaRPr lang="sv-SE" b="0" i="0" dirty="0">
              <a:solidFill>
                <a:srgbClr val="000000"/>
              </a:solidFill>
              <a:effectLst/>
            </a:endParaRPr>
          </a:p>
          <a:p>
            <a:pPr marL="0" indent="0" algn="l">
              <a:buNone/>
            </a:pPr>
            <a:endParaRPr lang="sv-SE" b="0" i="0" dirty="0">
              <a:solidFill>
                <a:srgbClr val="000000"/>
              </a:solidFill>
              <a:effectLst/>
            </a:endParaRPr>
          </a:p>
        </p:txBody>
      </p:sp>
      <p:sp>
        <p:nvSpPr>
          <p:cNvPr id="6" name="Platshållare för sidfot 5">
            <a:extLst>
              <a:ext uri="{FF2B5EF4-FFF2-40B4-BE49-F238E27FC236}">
                <a16:creationId xmlns:a16="http://schemas.microsoft.com/office/drawing/2014/main" id="{FBA860C8-D522-9DAA-5B87-7362B56A35B7}"/>
              </a:ext>
            </a:extLst>
          </p:cNvPr>
          <p:cNvSpPr>
            <a:spLocks noGrp="1"/>
          </p:cNvSpPr>
          <p:nvPr>
            <p:ph type="ftr" sz="quarter" idx="3"/>
          </p:nvPr>
        </p:nvSpPr>
        <p:spPr>
          <a:xfrm>
            <a:off x="255983" y="4790351"/>
            <a:ext cx="2443809" cy="171450"/>
          </a:xfrm>
        </p:spPr>
        <p:txBody>
          <a:bodyPr/>
          <a:lstStyle/>
          <a:p>
            <a:r>
              <a:rPr lang="sv-SE" dirty="0"/>
              <a:t>Karolinska Institutet - ett medicinskt universitet</a:t>
            </a:r>
          </a:p>
        </p:txBody>
      </p:sp>
      <p:sp>
        <p:nvSpPr>
          <p:cNvPr id="4" name="Platshållare för datum 3">
            <a:extLst>
              <a:ext uri="{FF2B5EF4-FFF2-40B4-BE49-F238E27FC236}">
                <a16:creationId xmlns:a16="http://schemas.microsoft.com/office/drawing/2014/main" id="{7177E239-0C56-F8AD-9967-CE179F773527}"/>
              </a:ext>
            </a:extLst>
          </p:cNvPr>
          <p:cNvSpPr>
            <a:spLocks noGrp="1"/>
          </p:cNvSpPr>
          <p:nvPr>
            <p:ph type="dt" sz="half" idx="10"/>
          </p:nvPr>
        </p:nvSpPr>
        <p:spPr/>
        <p:txBody>
          <a:bodyPr/>
          <a:lstStyle/>
          <a:p>
            <a:fld id="{7B729CA9-6523-40C2-9F54-2A9E28BAC8DC}" type="datetime4">
              <a:rPr lang="sv-SE" smtClean="0"/>
              <a:t>21 mars 2024</a:t>
            </a:fld>
            <a:endParaRPr lang="sv-SE" dirty="0"/>
          </a:p>
        </p:txBody>
      </p:sp>
      <p:sp>
        <p:nvSpPr>
          <p:cNvPr id="5" name="Platshållare för bildnummer 4">
            <a:extLst>
              <a:ext uri="{FF2B5EF4-FFF2-40B4-BE49-F238E27FC236}">
                <a16:creationId xmlns:a16="http://schemas.microsoft.com/office/drawing/2014/main" id="{2FD9AD0A-7897-0F9A-59D4-29C539BE4265}"/>
              </a:ext>
            </a:extLst>
          </p:cNvPr>
          <p:cNvSpPr>
            <a:spLocks noGrp="1"/>
          </p:cNvSpPr>
          <p:nvPr>
            <p:ph type="sldNum" sz="quarter" idx="12"/>
          </p:nvPr>
        </p:nvSpPr>
        <p:spPr/>
        <p:txBody>
          <a:bodyPr/>
          <a:lstStyle/>
          <a:p>
            <a:fld id="{15859C56-CB7E-413F-8971-4226A1EF6823}" type="slidenum">
              <a:rPr lang="sv-SE" smtClean="0"/>
              <a:pPr/>
              <a:t>2</a:t>
            </a:fld>
            <a:endParaRPr lang="sv-SE" dirty="0"/>
          </a:p>
        </p:txBody>
      </p:sp>
    </p:spTree>
    <p:extLst>
      <p:ext uri="{BB962C8B-B14F-4D97-AF65-F5344CB8AC3E}">
        <p14:creationId xmlns:p14="http://schemas.microsoft.com/office/powerpoint/2010/main" val="4049313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A0182C-7DE7-459F-6E88-C4F5D69F1821}"/>
            </a:ext>
          </a:extLst>
        </p:cNvPr>
        <p:cNvGrpSpPr/>
        <p:nvPr/>
      </p:nvGrpSpPr>
      <p:grpSpPr>
        <a:xfrm>
          <a:off x="0" y="0"/>
          <a:ext cx="0" cy="0"/>
          <a:chOff x="0" y="0"/>
          <a:chExt cx="0" cy="0"/>
        </a:xfrm>
      </p:grpSpPr>
      <p:pic>
        <p:nvPicPr>
          <p:cNvPr id="13" name="Picture 12">
            <a:extLst>
              <a:ext uri="{FF2B5EF4-FFF2-40B4-BE49-F238E27FC236}">
                <a16:creationId xmlns:a16="http://schemas.microsoft.com/office/drawing/2014/main" id="{B2F39207-5E75-9683-D86F-5EAACBD291E2}"/>
              </a:ext>
            </a:extLst>
          </p:cNvPr>
          <p:cNvPicPr>
            <a:picLocks noChangeAspect="1"/>
          </p:cNvPicPr>
          <p:nvPr/>
        </p:nvPicPr>
        <p:blipFill rotWithShape="1">
          <a:blip r:embed="rId2"/>
          <a:srcRect l="26151" t="12280" r="31373" b="8100"/>
          <a:stretch/>
        </p:blipFill>
        <p:spPr>
          <a:xfrm>
            <a:off x="171710" y="1359833"/>
            <a:ext cx="3054018" cy="3220082"/>
          </a:xfrm>
          <a:prstGeom prst="rect">
            <a:avLst/>
          </a:prstGeom>
          <a:noFill/>
        </p:spPr>
      </p:pic>
      <p:sp>
        <p:nvSpPr>
          <p:cNvPr id="6" name="Platshållare för sidfot 5">
            <a:extLst>
              <a:ext uri="{FF2B5EF4-FFF2-40B4-BE49-F238E27FC236}">
                <a16:creationId xmlns:a16="http://schemas.microsoft.com/office/drawing/2014/main" id="{63E1C79C-F5A6-F5B8-1DF7-BDFFD01E60DE}"/>
              </a:ext>
            </a:extLst>
          </p:cNvPr>
          <p:cNvSpPr>
            <a:spLocks noGrp="1"/>
          </p:cNvSpPr>
          <p:nvPr>
            <p:ph type="ftr" sz="quarter" idx="3"/>
          </p:nvPr>
        </p:nvSpPr>
        <p:spPr>
          <a:xfrm>
            <a:off x="255983" y="4790351"/>
            <a:ext cx="2443809" cy="171450"/>
          </a:xfrm>
        </p:spPr>
        <p:txBody>
          <a:bodyPr/>
          <a:lstStyle/>
          <a:p>
            <a:r>
              <a:rPr lang="sv-SE" dirty="0"/>
              <a:t>Karolinska Institutet - ett medicinskt universitet</a:t>
            </a:r>
          </a:p>
        </p:txBody>
      </p:sp>
      <p:sp>
        <p:nvSpPr>
          <p:cNvPr id="4" name="Platshållare för datum 3">
            <a:extLst>
              <a:ext uri="{FF2B5EF4-FFF2-40B4-BE49-F238E27FC236}">
                <a16:creationId xmlns:a16="http://schemas.microsoft.com/office/drawing/2014/main" id="{8B61891A-BFAC-1AB2-D132-C3FDDBCAF7AE}"/>
              </a:ext>
            </a:extLst>
          </p:cNvPr>
          <p:cNvSpPr>
            <a:spLocks noGrp="1"/>
          </p:cNvSpPr>
          <p:nvPr>
            <p:ph type="dt" sz="half" idx="10"/>
          </p:nvPr>
        </p:nvSpPr>
        <p:spPr/>
        <p:txBody>
          <a:bodyPr/>
          <a:lstStyle/>
          <a:p>
            <a:fld id="{7B729CA9-6523-40C2-9F54-2A9E28BAC8DC}" type="datetime4">
              <a:rPr lang="sv-SE" smtClean="0"/>
              <a:t>21 mars 2024</a:t>
            </a:fld>
            <a:endParaRPr lang="sv-SE" dirty="0"/>
          </a:p>
        </p:txBody>
      </p:sp>
      <p:sp>
        <p:nvSpPr>
          <p:cNvPr id="5" name="Platshållare för bildnummer 4">
            <a:extLst>
              <a:ext uri="{FF2B5EF4-FFF2-40B4-BE49-F238E27FC236}">
                <a16:creationId xmlns:a16="http://schemas.microsoft.com/office/drawing/2014/main" id="{47768A34-35CB-B3C0-6DB3-9A37C9DF6F1F}"/>
              </a:ext>
            </a:extLst>
          </p:cNvPr>
          <p:cNvSpPr>
            <a:spLocks noGrp="1"/>
          </p:cNvSpPr>
          <p:nvPr>
            <p:ph type="sldNum" sz="quarter" idx="12"/>
          </p:nvPr>
        </p:nvSpPr>
        <p:spPr/>
        <p:txBody>
          <a:bodyPr/>
          <a:lstStyle/>
          <a:p>
            <a:fld id="{15859C56-CB7E-413F-8971-4226A1EF6823}" type="slidenum">
              <a:rPr lang="sv-SE" smtClean="0"/>
              <a:pPr/>
              <a:t>3</a:t>
            </a:fld>
            <a:endParaRPr lang="sv-SE" dirty="0"/>
          </a:p>
        </p:txBody>
      </p:sp>
      <p:sp>
        <p:nvSpPr>
          <p:cNvPr id="14" name="Content Placeholder 3">
            <a:extLst>
              <a:ext uri="{FF2B5EF4-FFF2-40B4-BE49-F238E27FC236}">
                <a16:creationId xmlns:a16="http://schemas.microsoft.com/office/drawing/2014/main" id="{71E08A70-CDB1-9756-D084-C184C5553E5B}"/>
              </a:ext>
            </a:extLst>
          </p:cNvPr>
          <p:cNvSpPr txBox="1">
            <a:spLocks/>
          </p:cNvSpPr>
          <p:nvPr/>
        </p:nvSpPr>
        <p:spPr>
          <a:xfrm>
            <a:off x="3225728" y="1221054"/>
            <a:ext cx="5792050" cy="3299400"/>
          </a:xfrm>
          <a:prstGeom prst="rect">
            <a:avLst/>
          </a:prstGeom>
        </p:spPr>
        <p:txBody>
          <a:bodyPr/>
          <a:lstStyle>
            <a:lvl1pPr marL="342900" indent="-3429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à"/>
              <a:defRPr>
                <a:solidFill>
                  <a:schemeClr val="tx1"/>
                </a:solidFill>
                <a:latin typeface="+mn-lt"/>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
              <a:defRPr sz="1600">
                <a:solidFill>
                  <a:schemeClr val="accent1"/>
                </a:solidFill>
                <a:latin typeface="+mn-lt"/>
              </a:defRPr>
            </a:lvl3pPr>
            <a:lvl4pPr marL="1600200" indent="-228600" algn="l" rtl="0" eaLnBrk="0" fontAlgn="base" hangingPunct="0">
              <a:spcBef>
                <a:spcPct val="20000"/>
              </a:spcBef>
              <a:spcAft>
                <a:spcPct val="0"/>
              </a:spcAft>
              <a:buFont typeface="Wingdings" panose="05000000000000000000" pitchFamily="2" charset="2"/>
              <a:buChar char="à"/>
              <a:defRPr sz="14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defRPr sz="2000">
                <a:solidFill>
                  <a:schemeClr val="tx1"/>
                </a:solidFill>
                <a:latin typeface="+mn-lt"/>
              </a:defRPr>
            </a:lvl9pPr>
          </a:lstStyle>
          <a:p>
            <a:pPr>
              <a:buFont typeface="Arial" panose="020B0604020202020204" pitchFamily="34" charset="0"/>
              <a:buChar char="•"/>
            </a:pPr>
            <a:r>
              <a:rPr lang="sv-SE" sz="1200" kern="0" dirty="0"/>
              <a:t>Ca 100 medarbetare inom IT som erbjuder samtliga KI institutioner IT stöd.</a:t>
            </a:r>
          </a:p>
          <a:p>
            <a:pPr>
              <a:buFont typeface="Arial" panose="020B0604020202020204" pitchFamily="34" charset="0"/>
              <a:buChar char="•"/>
            </a:pPr>
            <a:endParaRPr lang="sv-SE" sz="1200" kern="0" dirty="0"/>
          </a:p>
          <a:p>
            <a:pPr>
              <a:buFont typeface="Arial" panose="020B0604020202020204" pitchFamily="34" charset="0"/>
              <a:buChar char="•"/>
            </a:pPr>
            <a:r>
              <a:rPr lang="sv-SE" sz="1200" kern="0" dirty="0"/>
              <a:t>2 större datahallar (Solna + Huddinge) </a:t>
            </a:r>
            <a:r>
              <a:rPr lang="sv-SE" sz="1200" dirty="0"/>
              <a:t>med totalt ca 7,2 petabyte i primärlagring och ca 25-30 petabyte i lagringsmängd totalt.</a:t>
            </a:r>
            <a:endParaRPr lang="sv-SE" sz="1200" kern="0" dirty="0"/>
          </a:p>
          <a:p>
            <a:pPr>
              <a:buFont typeface="Arial" panose="020B0604020202020204" pitchFamily="34" charset="0"/>
              <a:buChar char="•"/>
            </a:pPr>
            <a:endParaRPr lang="sv-SE" sz="1200" kern="0" dirty="0"/>
          </a:p>
          <a:p>
            <a:pPr>
              <a:buFont typeface="Arial" panose="020B0604020202020204" pitchFamily="34" charset="0"/>
              <a:buChar char="•"/>
            </a:pPr>
            <a:r>
              <a:rPr lang="sv-SE" sz="1200" kern="0" dirty="0"/>
              <a:t>Helpdesk med ca 30 personer samt 6 fysiska deskar </a:t>
            </a:r>
          </a:p>
          <a:p>
            <a:pPr marL="0" indent="0">
              <a:buNone/>
            </a:pPr>
            <a:r>
              <a:rPr lang="sv-SE" sz="1200" kern="0" dirty="0"/>
              <a:t>         (Nord, Syd, SöS &amp; DS).</a:t>
            </a:r>
          </a:p>
          <a:p>
            <a:pPr>
              <a:buFont typeface="Arial" panose="020B0604020202020204" pitchFamily="34" charset="0"/>
              <a:buChar char="•"/>
            </a:pPr>
            <a:endParaRPr lang="sv-SE" sz="1200" kern="0" dirty="0"/>
          </a:p>
          <a:p>
            <a:pPr>
              <a:buFont typeface="Arial" panose="020B0604020202020204" pitchFamily="34" charset="0"/>
              <a:buChar char="•"/>
            </a:pPr>
            <a:r>
              <a:rPr lang="sv-SE" sz="1200" dirty="0"/>
              <a:t>ITA centralt managerade plattformar har över 5000 klienter, såväl Windows som Mac.</a:t>
            </a:r>
            <a:endParaRPr lang="sv-SE" sz="1200" kern="0" dirty="0"/>
          </a:p>
          <a:p>
            <a:pPr>
              <a:buFont typeface="Arial" panose="020B0604020202020204" pitchFamily="34" charset="0"/>
              <a:buChar char="•"/>
            </a:pPr>
            <a:endParaRPr lang="sv-SE" sz="1200" kern="0" dirty="0"/>
          </a:p>
          <a:p>
            <a:pPr>
              <a:buFont typeface="Arial" panose="020B0604020202020204" pitchFamily="34" charset="0"/>
              <a:buChar char="•"/>
            </a:pPr>
            <a:r>
              <a:rPr lang="sv-SE" sz="1200" kern="0" dirty="0"/>
              <a:t>Hos ITA finns även grupp </a:t>
            </a:r>
            <a:r>
              <a:rPr lang="sv-SE" sz="1200" kern="0"/>
              <a:t>med forsknings-IT </a:t>
            </a:r>
            <a:r>
              <a:rPr lang="sv-SE" sz="1200" kern="0" dirty="0"/>
              <a:t>för lösningar och projekt tillsammans med institutionerna.</a:t>
            </a:r>
          </a:p>
          <a:p>
            <a:pPr marL="0" indent="0">
              <a:buNone/>
            </a:pPr>
            <a:endParaRPr lang="sv-SE" sz="1200" kern="0" dirty="0"/>
          </a:p>
          <a:p>
            <a:pPr marL="400050" lvl="1" indent="0">
              <a:buNone/>
            </a:pPr>
            <a:r>
              <a:rPr lang="sv-SE" sz="1200" dirty="0">
                <a:hlinkClick r:id="rId3"/>
              </a:rPr>
              <a:t>Samordnad IT | Medarbetare (ki.se)</a:t>
            </a:r>
            <a:endParaRPr lang="sv-SE" sz="1200" dirty="0"/>
          </a:p>
          <a:p>
            <a:pPr marL="400050" lvl="1" indent="0">
              <a:buNone/>
            </a:pPr>
            <a:r>
              <a:rPr lang="sv-SE" sz="1200" dirty="0">
                <a:hlinkClick r:id="rId4"/>
              </a:rPr>
              <a:t>IT-support | Medarbetare (ki.se)</a:t>
            </a:r>
            <a:endParaRPr lang="sv-SE" sz="1200" dirty="0"/>
          </a:p>
          <a:p>
            <a:pPr>
              <a:buFont typeface="Arial" panose="020B0604020202020204" pitchFamily="34" charset="0"/>
              <a:buChar char="•"/>
            </a:pPr>
            <a:endParaRPr lang="sv-SE" sz="1200" dirty="0"/>
          </a:p>
          <a:p>
            <a:pPr>
              <a:buFont typeface="Arial" panose="020B0604020202020204" pitchFamily="34" charset="0"/>
              <a:buChar char="•"/>
            </a:pPr>
            <a:endParaRPr lang="sv-SE" sz="1200" kern="0" dirty="0"/>
          </a:p>
          <a:p>
            <a:pPr>
              <a:buFont typeface="Arial" panose="020B0604020202020204" pitchFamily="34" charset="0"/>
              <a:buChar char="•"/>
            </a:pPr>
            <a:endParaRPr lang="sv-SE" sz="1200" kern="0" dirty="0"/>
          </a:p>
          <a:p>
            <a:pPr>
              <a:buFont typeface="Arial" panose="020B0604020202020204" pitchFamily="34" charset="0"/>
              <a:buChar char="•"/>
            </a:pPr>
            <a:endParaRPr lang="sv-SE" sz="1200" kern="0" dirty="0"/>
          </a:p>
        </p:txBody>
      </p:sp>
      <p:sp>
        <p:nvSpPr>
          <p:cNvPr id="7" name="Rubrik 6">
            <a:extLst>
              <a:ext uri="{FF2B5EF4-FFF2-40B4-BE49-F238E27FC236}">
                <a16:creationId xmlns:a16="http://schemas.microsoft.com/office/drawing/2014/main" id="{EF471B65-97E0-31A1-AC18-8D869AA92105}"/>
              </a:ext>
            </a:extLst>
          </p:cNvPr>
          <p:cNvSpPr>
            <a:spLocks noGrp="1"/>
          </p:cNvSpPr>
          <p:nvPr>
            <p:ph type="title"/>
          </p:nvPr>
        </p:nvSpPr>
        <p:spPr/>
        <p:txBody>
          <a:bodyPr/>
          <a:lstStyle/>
          <a:p>
            <a:r>
              <a:rPr lang="sv-SE" dirty="0"/>
              <a:t>Samordnad IT levereras av ITA- Fakta om ITA</a:t>
            </a:r>
          </a:p>
        </p:txBody>
      </p:sp>
    </p:spTree>
    <p:extLst>
      <p:ext uri="{BB962C8B-B14F-4D97-AF65-F5344CB8AC3E}">
        <p14:creationId xmlns:p14="http://schemas.microsoft.com/office/powerpoint/2010/main" val="3138621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xEl>
                                              <p:pRg st="2" end="2"/>
                                            </p:txEl>
                                          </p:spTgt>
                                        </p:tgtEl>
                                        <p:attrNameLst>
                                          <p:attrName>style.visibility</p:attrName>
                                        </p:attrNameLst>
                                      </p:cBhvr>
                                      <p:to>
                                        <p:strVal val="visible"/>
                                      </p:to>
                                    </p:set>
                                    <p:animEffect transition="in" filter="fade">
                                      <p:cBhvr>
                                        <p:cTn id="12" dur="500"/>
                                        <p:tgtEl>
                                          <p:spTgt spid="1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xEl>
                                              <p:pRg st="4" end="4"/>
                                            </p:txEl>
                                          </p:spTgt>
                                        </p:tgtEl>
                                        <p:attrNameLst>
                                          <p:attrName>style.visibility</p:attrName>
                                        </p:attrNameLst>
                                      </p:cBhvr>
                                      <p:to>
                                        <p:strVal val="visible"/>
                                      </p:to>
                                    </p:set>
                                    <p:animEffect transition="in" filter="fade">
                                      <p:cBhvr>
                                        <p:cTn id="17" dur="500"/>
                                        <p:tgtEl>
                                          <p:spTgt spid="14">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14">
                                            <p:txEl>
                                              <p:pRg st="5" end="5"/>
                                            </p:txEl>
                                          </p:spTgt>
                                        </p:tgtEl>
                                        <p:attrNameLst>
                                          <p:attrName>style.visibility</p:attrName>
                                        </p:attrNameLst>
                                      </p:cBhvr>
                                      <p:to>
                                        <p:strVal val="visible"/>
                                      </p:to>
                                    </p:set>
                                    <p:animEffect transition="in" filter="fade">
                                      <p:cBhvr>
                                        <p:cTn id="20" dur="500"/>
                                        <p:tgtEl>
                                          <p:spTgt spid="14">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4">
                                            <p:txEl>
                                              <p:pRg st="7" end="7"/>
                                            </p:txEl>
                                          </p:spTgt>
                                        </p:tgtEl>
                                        <p:attrNameLst>
                                          <p:attrName>style.visibility</p:attrName>
                                        </p:attrNameLst>
                                      </p:cBhvr>
                                      <p:to>
                                        <p:strVal val="visible"/>
                                      </p:to>
                                    </p:set>
                                    <p:animEffect transition="in" filter="fade">
                                      <p:cBhvr>
                                        <p:cTn id="25" dur="500"/>
                                        <p:tgtEl>
                                          <p:spTgt spid="14">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4">
                                            <p:txEl>
                                              <p:pRg st="9" end="9"/>
                                            </p:txEl>
                                          </p:spTgt>
                                        </p:tgtEl>
                                        <p:attrNameLst>
                                          <p:attrName>style.visibility</p:attrName>
                                        </p:attrNameLst>
                                      </p:cBhvr>
                                      <p:to>
                                        <p:strVal val="visible"/>
                                      </p:to>
                                    </p:set>
                                    <p:animEffect transition="in" filter="fade">
                                      <p:cBhvr>
                                        <p:cTn id="30" dur="500"/>
                                        <p:tgtEl>
                                          <p:spTgt spid="14">
                                            <p:txEl>
                                              <p:pRg st="9" end="9"/>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4">
                                            <p:txEl>
                                              <p:pRg st="11" end="11"/>
                                            </p:txEl>
                                          </p:spTgt>
                                        </p:tgtEl>
                                        <p:attrNameLst>
                                          <p:attrName>style.visibility</p:attrName>
                                        </p:attrNameLst>
                                      </p:cBhvr>
                                      <p:to>
                                        <p:strVal val="visible"/>
                                      </p:to>
                                    </p:set>
                                    <p:animEffect transition="in" filter="fade">
                                      <p:cBhvr>
                                        <p:cTn id="35" dur="500"/>
                                        <p:tgtEl>
                                          <p:spTgt spid="14">
                                            <p:txEl>
                                              <p:pRg st="11" end="11"/>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14">
                                            <p:txEl>
                                              <p:pRg st="12" end="12"/>
                                            </p:txEl>
                                          </p:spTgt>
                                        </p:tgtEl>
                                        <p:attrNameLst>
                                          <p:attrName>style.visibility</p:attrName>
                                        </p:attrNameLst>
                                      </p:cBhvr>
                                      <p:to>
                                        <p:strVal val="visible"/>
                                      </p:to>
                                    </p:set>
                                    <p:animEffect transition="in" filter="fade">
                                      <p:cBhvr>
                                        <p:cTn id="38" dur="500"/>
                                        <p:tgtEl>
                                          <p:spTgt spid="1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03C3E5F-B287-11FB-CBF7-AB879771AF42}"/>
              </a:ext>
            </a:extLst>
          </p:cNvPr>
          <p:cNvSpPr>
            <a:spLocks noGrp="1"/>
          </p:cNvSpPr>
          <p:nvPr>
            <p:ph type="title"/>
          </p:nvPr>
        </p:nvSpPr>
        <p:spPr/>
        <p:txBody>
          <a:bodyPr/>
          <a:lstStyle/>
          <a:p>
            <a:r>
              <a:rPr lang="sv-SE" dirty="0"/>
              <a:t>Mål – När Samordnad IT genomförts</a:t>
            </a:r>
          </a:p>
        </p:txBody>
      </p:sp>
      <p:sp>
        <p:nvSpPr>
          <p:cNvPr id="3" name="Platshållare för innehåll 2">
            <a:extLst>
              <a:ext uri="{FF2B5EF4-FFF2-40B4-BE49-F238E27FC236}">
                <a16:creationId xmlns:a16="http://schemas.microsoft.com/office/drawing/2014/main" id="{F06374D1-728D-DD7F-07C6-3445A7B6CE42}"/>
              </a:ext>
            </a:extLst>
          </p:cNvPr>
          <p:cNvSpPr>
            <a:spLocks noGrp="1"/>
          </p:cNvSpPr>
          <p:nvPr>
            <p:ph idx="1"/>
          </p:nvPr>
        </p:nvSpPr>
        <p:spPr/>
        <p:txBody>
          <a:bodyPr/>
          <a:lstStyle/>
          <a:p>
            <a:pPr lvl="0"/>
            <a:r>
              <a:rPr lang="sv-SE" dirty="0"/>
              <a:t>Vi har etablerat KI-standard avseende nätverk, datorklienter, lagring, utskrifter och identitetshantering (gemensamt Active Directory AD).</a:t>
            </a:r>
          </a:p>
          <a:p>
            <a:pPr lvl="0"/>
            <a:r>
              <a:rPr lang="sv-SE" dirty="0"/>
              <a:t>Vi samordnar systembehov, licenshantering och inköp för hela KI.</a:t>
            </a:r>
          </a:p>
          <a:p>
            <a:pPr lvl="0"/>
            <a:r>
              <a:rPr lang="sv-SE" dirty="0"/>
              <a:t>Vi har centraliserat administration och användarsupport för datorklienter och standardprogramvaror hos den centrala IT-funktionen, ITA.</a:t>
            </a:r>
          </a:p>
          <a:p>
            <a:pPr lvl="0"/>
            <a:r>
              <a:rPr lang="sv-SE" dirty="0"/>
              <a:t>Vid drift av servrar och lagring nyttjas KI’s centrala datacenter &amp; tjänster.</a:t>
            </a:r>
          </a:p>
          <a:p>
            <a:pPr marL="0" lvl="0" indent="0">
              <a:buNone/>
            </a:pPr>
            <a:endParaRPr lang="sv-SE" dirty="0"/>
          </a:p>
        </p:txBody>
      </p:sp>
      <p:sp>
        <p:nvSpPr>
          <p:cNvPr id="6" name="Platshållare för sidfot 5">
            <a:extLst>
              <a:ext uri="{FF2B5EF4-FFF2-40B4-BE49-F238E27FC236}">
                <a16:creationId xmlns:a16="http://schemas.microsoft.com/office/drawing/2014/main" id="{8524D888-E64B-DA9B-F439-BCB01F9E4BDD}"/>
              </a:ext>
            </a:extLst>
          </p:cNvPr>
          <p:cNvSpPr>
            <a:spLocks noGrp="1"/>
          </p:cNvSpPr>
          <p:nvPr>
            <p:ph type="ftr" sz="quarter" idx="3"/>
          </p:nvPr>
        </p:nvSpPr>
        <p:spPr>
          <a:xfrm>
            <a:off x="255983" y="4790351"/>
            <a:ext cx="2443809" cy="171450"/>
          </a:xfrm>
        </p:spPr>
        <p:txBody>
          <a:bodyPr/>
          <a:lstStyle/>
          <a:p>
            <a:r>
              <a:rPr lang="sv-SE" dirty="0"/>
              <a:t>Karolinska Institutet - ett medicinskt universitet</a:t>
            </a:r>
          </a:p>
        </p:txBody>
      </p:sp>
      <p:sp>
        <p:nvSpPr>
          <p:cNvPr id="4" name="Platshållare för datum 3">
            <a:extLst>
              <a:ext uri="{FF2B5EF4-FFF2-40B4-BE49-F238E27FC236}">
                <a16:creationId xmlns:a16="http://schemas.microsoft.com/office/drawing/2014/main" id="{EA1EE999-BA1C-822F-993D-4740F020B82C}"/>
              </a:ext>
            </a:extLst>
          </p:cNvPr>
          <p:cNvSpPr>
            <a:spLocks noGrp="1"/>
          </p:cNvSpPr>
          <p:nvPr>
            <p:ph type="dt" sz="half" idx="10"/>
          </p:nvPr>
        </p:nvSpPr>
        <p:spPr/>
        <p:txBody>
          <a:bodyPr/>
          <a:lstStyle/>
          <a:p>
            <a:fld id="{7B729CA9-6523-40C2-9F54-2A9E28BAC8DC}" type="datetime4">
              <a:rPr lang="sv-SE" smtClean="0"/>
              <a:t>21 mars 2024</a:t>
            </a:fld>
            <a:endParaRPr lang="sv-SE" dirty="0"/>
          </a:p>
        </p:txBody>
      </p:sp>
      <p:sp>
        <p:nvSpPr>
          <p:cNvPr id="5" name="Platshållare för bildnummer 4">
            <a:extLst>
              <a:ext uri="{FF2B5EF4-FFF2-40B4-BE49-F238E27FC236}">
                <a16:creationId xmlns:a16="http://schemas.microsoft.com/office/drawing/2014/main" id="{60B65D1B-CF0B-8F0A-A526-41ADF8C820E8}"/>
              </a:ext>
            </a:extLst>
          </p:cNvPr>
          <p:cNvSpPr>
            <a:spLocks noGrp="1"/>
          </p:cNvSpPr>
          <p:nvPr>
            <p:ph type="sldNum" sz="quarter" idx="12"/>
          </p:nvPr>
        </p:nvSpPr>
        <p:spPr/>
        <p:txBody>
          <a:bodyPr/>
          <a:lstStyle/>
          <a:p>
            <a:fld id="{15859C56-CB7E-413F-8971-4226A1EF6823}" type="slidenum">
              <a:rPr lang="sv-SE" smtClean="0"/>
              <a:pPr/>
              <a:t>4</a:t>
            </a:fld>
            <a:endParaRPr lang="sv-SE" dirty="0"/>
          </a:p>
        </p:txBody>
      </p:sp>
    </p:spTree>
    <p:extLst>
      <p:ext uri="{BB962C8B-B14F-4D97-AF65-F5344CB8AC3E}">
        <p14:creationId xmlns:p14="http://schemas.microsoft.com/office/powerpoint/2010/main" val="2518706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5348DA-7CF2-488F-2B46-B1004C6B8AC4}"/>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703B0024-46A7-571C-6D6B-8A30D370A09E}"/>
              </a:ext>
            </a:extLst>
          </p:cNvPr>
          <p:cNvSpPr>
            <a:spLocks noGrp="1"/>
          </p:cNvSpPr>
          <p:nvPr>
            <p:ph type="title"/>
          </p:nvPr>
        </p:nvSpPr>
        <p:spPr/>
        <p:txBody>
          <a:bodyPr/>
          <a:lstStyle/>
          <a:p>
            <a:r>
              <a:rPr lang="sv-SE" dirty="0"/>
              <a:t>Avgränsningar – Vad finns kvar hos institutionen?</a:t>
            </a:r>
          </a:p>
        </p:txBody>
      </p:sp>
      <p:sp>
        <p:nvSpPr>
          <p:cNvPr id="3" name="Platshållare för innehåll 2">
            <a:extLst>
              <a:ext uri="{FF2B5EF4-FFF2-40B4-BE49-F238E27FC236}">
                <a16:creationId xmlns:a16="http://schemas.microsoft.com/office/drawing/2014/main" id="{F186AF85-7E85-D149-BE6C-762357F3EC56}"/>
              </a:ext>
            </a:extLst>
          </p:cNvPr>
          <p:cNvSpPr>
            <a:spLocks noGrp="1"/>
          </p:cNvSpPr>
          <p:nvPr>
            <p:ph idx="1"/>
          </p:nvPr>
        </p:nvSpPr>
        <p:spPr/>
        <p:txBody>
          <a:bodyPr/>
          <a:lstStyle/>
          <a:p>
            <a:r>
              <a:rPr lang="sv-SE" dirty="0"/>
              <a:t>Drift, administration och support av specialsystem och egenutvecklade lösningar (som till exempel </a:t>
            </a:r>
            <a:r>
              <a:rPr lang="sv-SE" dirty="0" err="1"/>
              <a:t>lab</a:t>
            </a:r>
            <a:r>
              <a:rPr lang="sv-SE" dirty="0"/>
              <a:t>- och instrumentdatorer) är fortfarande ett ansvar för institutionen. Serverdrift skall dock som regel ske i </a:t>
            </a:r>
            <a:r>
              <a:rPr lang="sv-SE" dirty="0" err="1"/>
              <a:t>ITA:s</a:t>
            </a:r>
            <a:r>
              <a:rPr lang="sv-SE" dirty="0"/>
              <a:t> centrala datacenter. </a:t>
            </a:r>
          </a:p>
          <a:p>
            <a:r>
              <a:rPr lang="sv-SE"/>
              <a:t>Resurser </a:t>
            </a:r>
            <a:r>
              <a:rPr lang="sv-SE" dirty="0"/>
              <a:t>för forskarnära avancerat systemstöd med test och utveckling kvarstår hos institutionen medan drift och underhåll av klient, server &amp; nät sköts av central IT.</a:t>
            </a:r>
          </a:p>
          <a:p>
            <a:pPr lvl="0"/>
            <a:r>
              <a:rPr lang="sv-SE" dirty="0"/>
              <a:t>Där vi upptäcker avvikelser, till exempel hos institutionen etablerade lösningar och tjänster som inte finns eller supporteras av central IT, så tas detta upp inom projektet för beslut om fortsatt hantering av dessa.</a:t>
            </a:r>
          </a:p>
        </p:txBody>
      </p:sp>
      <p:sp>
        <p:nvSpPr>
          <p:cNvPr id="6" name="Platshållare för sidfot 5">
            <a:extLst>
              <a:ext uri="{FF2B5EF4-FFF2-40B4-BE49-F238E27FC236}">
                <a16:creationId xmlns:a16="http://schemas.microsoft.com/office/drawing/2014/main" id="{3F1B5C72-2F2A-451B-C40E-D4122762E9FE}"/>
              </a:ext>
            </a:extLst>
          </p:cNvPr>
          <p:cNvSpPr>
            <a:spLocks noGrp="1"/>
          </p:cNvSpPr>
          <p:nvPr>
            <p:ph type="ftr" sz="quarter" idx="3"/>
          </p:nvPr>
        </p:nvSpPr>
        <p:spPr>
          <a:xfrm>
            <a:off x="255983" y="4790351"/>
            <a:ext cx="2443809" cy="171450"/>
          </a:xfrm>
        </p:spPr>
        <p:txBody>
          <a:bodyPr/>
          <a:lstStyle/>
          <a:p>
            <a:r>
              <a:rPr lang="sv-SE" dirty="0"/>
              <a:t>Karolinska Institutet - ett medicinskt universitet</a:t>
            </a:r>
          </a:p>
        </p:txBody>
      </p:sp>
      <p:sp>
        <p:nvSpPr>
          <p:cNvPr id="4" name="Platshållare för datum 3">
            <a:extLst>
              <a:ext uri="{FF2B5EF4-FFF2-40B4-BE49-F238E27FC236}">
                <a16:creationId xmlns:a16="http://schemas.microsoft.com/office/drawing/2014/main" id="{9B59861F-AEB8-1D78-4B80-2879ECD792FB}"/>
              </a:ext>
            </a:extLst>
          </p:cNvPr>
          <p:cNvSpPr>
            <a:spLocks noGrp="1"/>
          </p:cNvSpPr>
          <p:nvPr>
            <p:ph type="dt" sz="half" idx="10"/>
          </p:nvPr>
        </p:nvSpPr>
        <p:spPr/>
        <p:txBody>
          <a:bodyPr/>
          <a:lstStyle/>
          <a:p>
            <a:fld id="{7B729CA9-6523-40C2-9F54-2A9E28BAC8DC}" type="datetime4">
              <a:rPr lang="sv-SE" smtClean="0"/>
              <a:t>21 mars 2024</a:t>
            </a:fld>
            <a:endParaRPr lang="sv-SE" dirty="0"/>
          </a:p>
        </p:txBody>
      </p:sp>
      <p:sp>
        <p:nvSpPr>
          <p:cNvPr id="5" name="Platshållare för bildnummer 4">
            <a:extLst>
              <a:ext uri="{FF2B5EF4-FFF2-40B4-BE49-F238E27FC236}">
                <a16:creationId xmlns:a16="http://schemas.microsoft.com/office/drawing/2014/main" id="{FC517D71-9899-CAE6-1437-202FE9796246}"/>
              </a:ext>
            </a:extLst>
          </p:cNvPr>
          <p:cNvSpPr>
            <a:spLocks noGrp="1"/>
          </p:cNvSpPr>
          <p:nvPr>
            <p:ph type="sldNum" sz="quarter" idx="12"/>
          </p:nvPr>
        </p:nvSpPr>
        <p:spPr/>
        <p:txBody>
          <a:bodyPr/>
          <a:lstStyle/>
          <a:p>
            <a:fld id="{15859C56-CB7E-413F-8971-4226A1EF6823}" type="slidenum">
              <a:rPr lang="sv-SE" smtClean="0"/>
              <a:pPr/>
              <a:t>5</a:t>
            </a:fld>
            <a:endParaRPr lang="sv-SE" dirty="0"/>
          </a:p>
        </p:txBody>
      </p:sp>
    </p:spTree>
    <p:extLst>
      <p:ext uri="{BB962C8B-B14F-4D97-AF65-F5344CB8AC3E}">
        <p14:creationId xmlns:p14="http://schemas.microsoft.com/office/powerpoint/2010/main" val="1093802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A23D0A9-A660-AA33-607C-4B89BEA716F4}"/>
              </a:ext>
            </a:extLst>
          </p:cNvPr>
          <p:cNvSpPr>
            <a:spLocks noGrp="1"/>
          </p:cNvSpPr>
          <p:nvPr>
            <p:ph type="title"/>
          </p:nvPr>
        </p:nvSpPr>
        <p:spPr/>
        <p:txBody>
          <a:bodyPr/>
          <a:lstStyle/>
          <a:p>
            <a:r>
              <a:rPr lang="sv-SE" dirty="0"/>
              <a:t>Samordnad IT – Status på hela KI</a:t>
            </a:r>
          </a:p>
        </p:txBody>
      </p:sp>
      <p:sp>
        <p:nvSpPr>
          <p:cNvPr id="4" name="Platshållare för sidfot 3">
            <a:extLst>
              <a:ext uri="{FF2B5EF4-FFF2-40B4-BE49-F238E27FC236}">
                <a16:creationId xmlns:a16="http://schemas.microsoft.com/office/drawing/2014/main" id="{C5A2CAEE-C565-A356-F2B7-11B13C0B1D54}"/>
              </a:ext>
            </a:extLst>
          </p:cNvPr>
          <p:cNvSpPr>
            <a:spLocks noGrp="1"/>
          </p:cNvSpPr>
          <p:nvPr>
            <p:ph type="ftr" sz="quarter" idx="3"/>
          </p:nvPr>
        </p:nvSpPr>
        <p:spPr/>
        <p:txBody>
          <a:bodyPr/>
          <a:lstStyle/>
          <a:p>
            <a:r>
              <a:rPr lang="sv-SE"/>
              <a:t>Karolinska Institutet - ett medicinskt universitet</a:t>
            </a:r>
            <a:endParaRPr lang="sv-SE" dirty="0"/>
          </a:p>
        </p:txBody>
      </p:sp>
      <p:sp>
        <p:nvSpPr>
          <p:cNvPr id="5" name="Platshållare för datum 4">
            <a:extLst>
              <a:ext uri="{FF2B5EF4-FFF2-40B4-BE49-F238E27FC236}">
                <a16:creationId xmlns:a16="http://schemas.microsoft.com/office/drawing/2014/main" id="{51006AF4-59E1-202B-5F9E-49045363B03A}"/>
              </a:ext>
            </a:extLst>
          </p:cNvPr>
          <p:cNvSpPr>
            <a:spLocks noGrp="1"/>
          </p:cNvSpPr>
          <p:nvPr>
            <p:ph type="dt" sz="half" idx="10"/>
          </p:nvPr>
        </p:nvSpPr>
        <p:spPr/>
        <p:txBody>
          <a:bodyPr/>
          <a:lstStyle/>
          <a:p>
            <a:fld id="{842A2CD5-DA8C-4B9D-8315-B34160A16C25}" type="datetime4">
              <a:rPr lang="sv-SE" smtClean="0"/>
              <a:t>21 mars 2024</a:t>
            </a:fld>
            <a:endParaRPr lang="sv-SE" dirty="0"/>
          </a:p>
        </p:txBody>
      </p:sp>
      <p:sp>
        <p:nvSpPr>
          <p:cNvPr id="6" name="Platshållare för bildnummer 5">
            <a:extLst>
              <a:ext uri="{FF2B5EF4-FFF2-40B4-BE49-F238E27FC236}">
                <a16:creationId xmlns:a16="http://schemas.microsoft.com/office/drawing/2014/main" id="{F50E2E9A-CCDC-CFE5-0860-39CCF9476762}"/>
              </a:ext>
            </a:extLst>
          </p:cNvPr>
          <p:cNvSpPr>
            <a:spLocks noGrp="1"/>
          </p:cNvSpPr>
          <p:nvPr>
            <p:ph type="sldNum" sz="quarter" idx="12"/>
          </p:nvPr>
        </p:nvSpPr>
        <p:spPr/>
        <p:txBody>
          <a:bodyPr/>
          <a:lstStyle/>
          <a:p>
            <a:fld id="{15859C56-CB7E-413F-8971-4226A1EF6823}" type="slidenum">
              <a:rPr lang="sv-SE" smtClean="0"/>
              <a:pPr/>
              <a:t>6</a:t>
            </a:fld>
            <a:endParaRPr lang="sv-SE" dirty="0"/>
          </a:p>
        </p:txBody>
      </p:sp>
      <p:graphicFrame>
        <p:nvGraphicFramePr>
          <p:cNvPr id="9" name="Tabell 8">
            <a:extLst>
              <a:ext uri="{FF2B5EF4-FFF2-40B4-BE49-F238E27FC236}">
                <a16:creationId xmlns:a16="http://schemas.microsoft.com/office/drawing/2014/main" id="{08918725-19E5-03E2-E4F0-E6CC16B6C128}"/>
              </a:ext>
            </a:extLst>
          </p:cNvPr>
          <p:cNvGraphicFramePr>
            <a:graphicFrameLocks noGrp="1"/>
          </p:cNvGraphicFramePr>
          <p:nvPr>
            <p:extLst>
              <p:ext uri="{D42A27DB-BD31-4B8C-83A1-F6EECF244321}">
                <p14:modId xmlns:p14="http://schemas.microsoft.com/office/powerpoint/2010/main" val="3646420389"/>
              </p:ext>
            </p:extLst>
          </p:nvPr>
        </p:nvGraphicFramePr>
        <p:xfrm>
          <a:off x="246083" y="1408820"/>
          <a:ext cx="8641929" cy="3391428"/>
        </p:xfrm>
        <a:graphic>
          <a:graphicData uri="http://schemas.openxmlformats.org/drawingml/2006/table">
            <a:tbl>
              <a:tblPr firstRow="1" bandRow="1">
                <a:tableStyleId>{5C22544A-7EE6-4342-B048-85BDC9FD1C3A}</a:tableStyleId>
              </a:tblPr>
              <a:tblGrid>
                <a:gridCol w="5727993">
                  <a:extLst>
                    <a:ext uri="{9D8B030D-6E8A-4147-A177-3AD203B41FA5}">
                      <a16:colId xmlns:a16="http://schemas.microsoft.com/office/drawing/2014/main" val="2418311178"/>
                    </a:ext>
                  </a:extLst>
                </a:gridCol>
                <a:gridCol w="1456968">
                  <a:extLst>
                    <a:ext uri="{9D8B030D-6E8A-4147-A177-3AD203B41FA5}">
                      <a16:colId xmlns:a16="http://schemas.microsoft.com/office/drawing/2014/main" val="3898650636"/>
                    </a:ext>
                  </a:extLst>
                </a:gridCol>
                <a:gridCol w="1456968">
                  <a:extLst>
                    <a:ext uri="{9D8B030D-6E8A-4147-A177-3AD203B41FA5}">
                      <a16:colId xmlns:a16="http://schemas.microsoft.com/office/drawing/2014/main" val="3690891136"/>
                    </a:ext>
                  </a:extLst>
                </a:gridCol>
              </a:tblGrid>
              <a:tr h="353745">
                <a:tc>
                  <a:txBody>
                    <a:bodyPr/>
                    <a:lstStyle/>
                    <a:p>
                      <a:r>
                        <a:rPr lang="sv-SE" dirty="0"/>
                        <a:t>Genomförda</a:t>
                      </a:r>
                    </a:p>
                  </a:txBody>
                  <a:tcPr/>
                </a:tc>
                <a:tc>
                  <a:txBody>
                    <a:bodyPr/>
                    <a:lstStyle/>
                    <a:p>
                      <a:r>
                        <a:rPr lang="sv-SE" dirty="0"/>
                        <a:t>Pågående</a:t>
                      </a:r>
                    </a:p>
                  </a:txBody>
                  <a:tcPr/>
                </a:tc>
                <a:tc>
                  <a:txBody>
                    <a:bodyPr/>
                    <a:lstStyle/>
                    <a:p>
                      <a:r>
                        <a:rPr lang="sv-SE" dirty="0"/>
                        <a:t>Att starta</a:t>
                      </a:r>
                    </a:p>
                  </a:txBody>
                  <a:tcPr/>
                </a:tc>
                <a:extLst>
                  <a:ext uri="{0D108BD9-81ED-4DB2-BD59-A6C34878D82A}">
                    <a16:rowId xmlns:a16="http://schemas.microsoft.com/office/drawing/2014/main" val="1209498292"/>
                  </a:ext>
                </a:extLst>
              </a:tr>
              <a:tr h="3025668">
                <a:tc>
                  <a:txBody>
                    <a:bodyPr/>
                    <a:lstStyle/>
                    <a:p>
                      <a:endParaRPr lang="sv-SE" dirty="0"/>
                    </a:p>
                  </a:txBody>
                  <a:tcPr>
                    <a:solidFill>
                      <a:schemeClr val="accent6">
                        <a:lumMod val="75000"/>
                      </a:schemeClr>
                    </a:solidFill>
                  </a:tcPr>
                </a:tc>
                <a:tc>
                  <a:txBody>
                    <a:bodyPr/>
                    <a:lstStyle/>
                    <a:p>
                      <a:endParaRPr lang="sv-SE" dirty="0"/>
                    </a:p>
                  </a:txBody>
                  <a:tcPr>
                    <a:solidFill>
                      <a:schemeClr val="accent5">
                        <a:lumMod val="40000"/>
                        <a:lumOff val="60000"/>
                      </a:schemeClr>
                    </a:solidFill>
                  </a:tcPr>
                </a:tc>
                <a:tc>
                  <a:txBody>
                    <a:bodyPr/>
                    <a:lstStyle/>
                    <a:p>
                      <a:endParaRPr lang="sv-SE" dirty="0"/>
                    </a:p>
                  </a:txBody>
                  <a:tcPr/>
                </a:tc>
                <a:extLst>
                  <a:ext uri="{0D108BD9-81ED-4DB2-BD59-A6C34878D82A}">
                    <a16:rowId xmlns:a16="http://schemas.microsoft.com/office/drawing/2014/main" val="4216469716"/>
                  </a:ext>
                </a:extLst>
              </a:tr>
            </a:tbl>
          </a:graphicData>
        </a:graphic>
      </p:graphicFrame>
      <p:graphicFrame>
        <p:nvGraphicFramePr>
          <p:cNvPr id="7" name="Tabell 6">
            <a:extLst>
              <a:ext uri="{FF2B5EF4-FFF2-40B4-BE49-F238E27FC236}">
                <a16:creationId xmlns:a16="http://schemas.microsoft.com/office/drawing/2014/main" id="{ABB5DAE5-167E-2064-1890-D10753B988F6}"/>
              </a:ext>
            </a:extLst>
          </p:cNvPr>
          <p:cNvGraphicFramePr>
            <a:graphicFrameLocks noGrp="1"/>
          </p:cNvGraphicFramePr>
          <p:nvPr>
            <p:extLst>
              <p:ext uri="{D42A27DB-BD31-4B8C-83A1-F6EECF244321}">
                <p14:modId xmlns:p14="http://schemas.microsoft.com/office/powerpoint/2010/main" val="1048225068"/>
              </p:ext>
            </p:extLst>
          </p:nvPr>
        </p:nvGraphicFramePr>
        <p:xfrm>
          <a:off x="255971" y="1779662"/>
          <a:ext cx="8619807" cy="370840"/>
        </p:xfrm>
        <a:graphic>
          <a:graphicData uri="http://schemas.openxmlformats.org/drawingml/2006/table">
            <a:tbl>
              <a:tblPr bandRow="1">
                <a:tableStyleId>{69C7853C-536D-4A76-A0AE-DD22124D55A5}</a:tableStyleId>
              </a:tblPr>
              <a:tblGrid>
                <a:gridCol w="2440356">
                  <a:extLst>
                    <a:ext uri="{9D8B030D-6E8A-4147-A177-3AD203B41FA5}">
                      <a16:colId xmlns:a16="http://schemas.microsoft.com/office/drawing/2014/main" val="3674596628"/>
                    </a:ext>
                  </a:extLst>
                </a:gridCol>
                <a:gridCol w="1089882">
                  <a:extLst>
                    <a:ext uri="{9D8B030D-6E8A-4147-A177-3AD203B41FA5}">
                      <a16:colId xmlns:a16="http://schemas.microsoft.com/office/drawing/2014/main" val="1343723826"/>
                    </a:ext>
                  </a:extLst>
                </a:gridCol>
                <a:gridCol w="1089882">
                  <a:extLst>
                    <a:ext uri="{9D8B030D-6E8A-4147-A177-3AD203B41FA5}">
                      <a16:colId xmlns:a16="http://schemas.microsoft.com/office/drawing/2014/main" val="859023772"/>
                    </a:ext>
                  </a:extLst>
                </a:gridCol>
                <a:gridCol w="1089882">
                  <a:extLst>
                    <a:ext uri="{9D8B030D-6E8A-4147-A177-3AD203B41FA5}">
                      <a16:colId xmlns:a16="http://schemas.microsoft.com/office/drawing/2014/main" val="260274785"/>
                    </a:ext>
                  </a:extLst>
                </a:gridCol>
                <a:gridCol w="969935">
                  <a:extLst>
                    <a:ext uri="{9D8B030D-6E8A-4147-A177-3AD203B41FA5}">
                      <a16:colId xmlns:a16="http://schemas.microsoft.com/office/drawing/2014/main" val="595177241"/>
                    </a:ext>
                  </a:extLst>
                </a:gridCol>
                <a:gridCol w="969935">
                  <a:extLst>
                    <a:ext uri="{9D8B030D-6E8A-4147-A177-3AD203B41FA5}">
                      <a16:colId xmlns:a16="http://schemas.microsoft.com/office/drawing/2014/main" val="463389704"/>
                    </a:ext>
                  </a:extLst>
                </a:gridCol>
                <a:gridCol w="969935">
                  <a:extLst>
                    <a:ext uri="{9D8B030D-6E8A-4147-A177-3AD203B41FA5}">
                      <a16:colId xmlns:a16="http://schemas.microsoft.com/office/drawing/2014/main" val="388937721"/>
                    </a:ext>
                  </a:extLst>
                </a:gridCol>
              </a:tblGrid>
              <a:tr h="370840">
                <a:tc>
                  <a:txBody>
                    <a:bodyPr/>
                    <a:lstStyle/>
                    <a:p>
                      <a:endParaRPr lang="sv-SE" dirty="0"/>
                    </a:p>
                  </a:txBody>
                  <a:tcPr/>
                </a:tc>
                <a:tc>
                  <a:txBody>
                    <a:bodyPr/>
                    <a:lstStyle/>
                    <a:p>
                      <a:r>
                        <a:rPr lang="sv-SE" dirty="0"/>
                        <a:t>2021</a:t>
                      </a:r>
                    </a:p>
                  </a:txBody>
                  <a:tcPr/>
                </a:tc>
                <a:tc>
                  <a:txBody>
                    <a:bodyPr/>
                    <a:lstStyle/>
                    <a:p>
                      <a:r>
                        <a:rPr lang="sv-SE" dirty="0"/>
                        <a:t>2022</a:t>
                      </a:r>
                    </a:p>
                  </a:txBody>
                  <a:tcPr/>
                </a:tc>
                <a:tc>
                  <a:txBody>
                    <a:bodyPr/>
                    <a:lstStyle/>
                    <a:p>
                      <a:r>
                        <a:rPr lang="sv-SE" dirty="0"/>
                        <a:t>2023</a:t>
                      </a:r>
                    </a:p>
                  </a:txBody>
                  <a:tcPr/>
                </a:tc>
                <a:tc>
                  <a:txBody>
                    <a:bodyPr/>
                    <a:lstStyle/>
                    <a:p>
                      <a:r>
                        <a:rPr lang="sv-SE" dirty="0"/>
                        <a:t>2024</a:t>
                      </a:r>
                    </a:p>
                  </a:txBody>
                  <a:tcPr/>
                </a:tc>
                <a:tc>
                  <a:txBody>
                    <a:bodyPr/>
                    <a:lstStyle/>
                    <a:p>
                      <a:r>
                        <a:rPr lang="sv-SE" dirty="0"/>
                        <a:t>2025</a:t>
                      </a:r>
                    </a:p>
                  </a:txBody>
                  <a:tcPr/>
                </a:tc>
                <a:tc>
                  <a:txBody>
                    <a:bodyPr/>
                    <a:lstStyle/>
                    <a:p>
                      <a:r>
                        <a:rPr lang="sv-SE" dirty="0"/>
                        <a:t>2026</a:t>
                      </a:r>
                    </a:p>
                  </a:txBody>
                  <a:tcPr/>
                </a:tc>
                <a:extLst>
                  <a:ext uri="{0D108BD9-81ED-4DB2-BD59-A6C34878D82A}">
                    <a16:rowId xmlns:a16="http://schemas.microsoft.com/office/drawing/2014/main" val="1737627758"/>
                  </a:ext>
                </a:extLst>
              </a:tr>
            </a:tbl>
          </a:graphicData>
        </a:graphic>
      </p:graphicFrame>
      <p:grpSp>
        <p:nvGrpSpPr>
          <p:cNvPr id="20" name="Grupp 19">
            <a:extLst>
              <a:ext uri="{FF2B5EF4-FFF2-40B4-BE49-F238E27FC236}">
                <a16:creationId xmlns:a16="http://schemas.microsoft.com/office/drawing/2014/main" id="{8E9FF448-CC75-9BAB-FE39-D757696ED86E}"/>
              </a:ext>
            </a:extLst>
          </p:cNvPr>
          <p:cNvGrpSpPr/>
          <p:nvPr/>
        </p:nvGrpSpPr>
        <p:grpSpPr>
          <a:xfrm>
            <a:off x="338836" y="2201074"/>
            <a:ext cx="1080000" cy="2455716"/>
            <a:chOff x="272331" y="2223932"/>
            <a:chExt cx="1080000" cy="2455716"/>
          </a:xfrm>
        </p:grpSpPr>
        <p:sp>
          <p:nvSpPr>
            <p:cNvPr id="10" name="Rectangle: Rounded Corners 56">
              <a:extLst>
                <a:ext uri="{FF2B5EF4-FFF2-40B4-BE49-F238E27FC236}">
                  <a16:creationId xmlns:a16="http://schemas.microsoft.com/office/drawing/2014/main" id="{7758B348-EAF2-84F2-3EFA-89194E45BEE1}"/>
                </a:ext>
              </a:extLst>
            </p:cNvPr>
            <p:cNvSpPr/>
            <p:nvPr/>
          </p:nvSpPr>
          <p:spPr bwMode="auto">
            <a:xfrm>
              <a:off x="272331" y="2946868"/>
              <a:ext cx="1080000" cy="286905"/>
            </a:xfrm>
            <a:prstGeom prst="roundRect">
              <a:avLst/>
            </a:prstGeom>
            <a:solidFill>
              <a:srgbClr val="00B050"/>
            </a:solidFill>
            <a:ln w="3175" cap="flat" cmpd="sng" algn="ctr">
              <a:solidFill>
                <a:srgbClr val="4F043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sv-SE" sz="1400" dirty="0">
                  <a:solidFill>
                    <a:schemeClr val="bg1"/>
                  </a:solidFill>
                  <a:latin typeface="+mn-lt"/>
                </a:rPr>
                <a:t>CMB</a:t>
              </a:r>
              <a:endParaRPr kumimoji="0" lang="sv-SE" sz="1400" b="0" i="0" u="none" strike="noStrike" cap="none" normalizeH="0" baseline="0" dirty="0">
                <a:ln>
                  <a:noFill/>
                </a:ln>
                <a:solidFill>
                  <a:schemeClr val="bg1"/>
                </a:solidFill>
                <a:effectLst/>
                <a:latin typeface="+mn-lt"/>
              </a:endParaRPr>
            </a:p>
          </p:txBody>
        </p:sp>
        <p:sp>
          <p:nvSpPr>
            <p:cNvPr id="11" name="Rectangle: Rounded Corners 57">
              <a:extLst>
                <a:ext uri="{FF2B5EF4-FFF2-40B4-BE49-F238E27FC236}">
                  <a16:creationId xmlns:a16="http://schemas.microsoft.com/office/drawing/2014/main" id="{D74ED1AD-71AF-252A-C5C2-2E2ACEA60425}"/>
                </a:ext>
              </a:extLst>
            </p:cNvPr>
            <p:cNvSpPr/>
            <p:nvPr/>
          </p:nvSpPr>
          <p:spPr bwMode="auto">
            <a:xfrm>
              <a:off x="272331" y="2585400"/>
              <a:ext cx="1080000" cy="286905"/>
            </a:xfrm>
            <a:prstGeom prst="roundRect">
              <a:avLst/>
            </a:prstGeom>
            <a:solidFill>
              <a:srgbClr val="00B050"/>
            </a:solidFill>
            <a:ln w="3175" cap="flat" cmpd="sng" algn="ctr">
              <a:solidFill>
                <a:srgbClr val="4F043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sv-SE" sz="1400" dirty="0">
                  <a:solidFill>
                    <a:schemeClr val="bg1"/>
                  </a:solidFill>
                  <a:latin typeface="+mn-lt"/>
                </a:rPr>
                <a:t>SÖS</a:t>
              </a:r>
              <a:endParaRPr kumimoji="0" lang="sv-SE" sz="1400" b="0" i="0" u="none" strike="noStrike" cap="none" normalizeH="0" baseline="0" dirty="0">
                <a:ln>
                  <a:noFill/>
                </a:ln>
                <a:solidFill>
                  <a:schemeClr val="bg1"/>
                </a:solidFill>
                <a:effectLst/>
                <a:latin typeface="+mn-lt"/>
              </a:endParaRPr>
            </a:p>
          </p:txBody>
        </p:sp>
        <p:sp>
          <p:nvSpPr>
            <p:cNvPr id="12" name="Rectangle: Rounded Corners 58">
              <a:extLst>
                <a:ext uri="{FF2B5EF4-FFF2-40B4-BE49-F238E27FC236}">
                  <a16:creationId xmlns:a16="http://schemas.microsoft.com/office/drawing/2014/main" id="{83394058-99FC-BC3B-4C71-DBADA73B6D57}"/>
                </a:ext>
              </a:extLst>
            </p:cNvPr>
            <p:cNvSpPr/>
            <p:nvPr/>
          </p:nvSpPr>
          <p:spPr bwMode="auto">
            <a:xfrm>
              <a:off x="272331" y="2223932"/>
              <a:ext cx="1080000" cy="286905"/>
            </a:xfrm>
            <a:prstGeom prst="roundRect">
              <a:avLst/>
            </a:prstGeom>
            <a:solidFill>
              <a:srgbClr val="00B050"/>
            </a:solidFill>
            <a:ln w="3175" cap="flat" cmpd="sng" algn="ctr">
              <a:solidFill>
                <a:srgbClr val="4F043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sv-SE" sz="1400" dirty="0">
                  <a:solidFill>
                    <a:schemeClr val="bg1"/>
                  </a:solidFill>
                  <a:latin typeface="+mn-lt"/>
                </a:rPr>
                <a:t>GPH</a:t>
              </a:r>
              <a:endParaRPr kumimoji="0" lang="sv-SE" sz="1400" b="0" i="0" u="none" strike="noStrike" cap="none" normalizeH="0" baseline="0" dirty="0">
                <a:ln>
                  <a:noFill/>
                </a:ln>
                <a:solidFill>
                  <a:schemeClr val="bg1"/>
                </a:solidFill>
                <a:effectLst/>
                <a:latin typeface="+mn-lt"/>
              </a:endParaRPr>
            </a:p>
          </p:txBody>
        </p:sp>
        <p:sp>
          <p:nvSpPr>
            <p:cNvPr id="13" name="Rectangle: Rounded Corners 62">
              <a:extLst>
                <a:ext uri="{FF2B5EF4-FFF2-40B4-BE49-F238E27FC236}">
                  <a16:creationId xmlns:a16="http://schemas.microsoft.com/office/drawing/2014/main" id="{C17A0791-98BA-6D40-6F2F-C54BD5CD50FD}"/>
                </a:ext>
              </a:extLst>
            </p:cNvPr>
            <p:cNvSpPr/>
            <p:nvPr/>
          </p:nvSpPr>
          <p:spPr bwMode="auto">
            <a:xfrm>
              <a:off x="272331" y="4031274"/>
              <a:ext cx="1080000" cy="286905"/>
            </a:xfrm>
            <a:prstGeom prst="roundRect">
              <a:avLst/>
            </a:prstGeom>
            <a:solidFill>
              <a:srgbClr val="00B050"/>
            </a:solidFill>
            <a:ln w="3175" cap="flat" cmpd="sng" algn="ctr">
              <a:solidFill>
                <a:srgbClr val="4F043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sv-SE" sz="1400" dirty="0">
                  <a:solidFill>
                    <a:schemeClr val="bg1"/>
                  </a:solidFill>
                  <a:latin typeface="+mn-lt"/>
                </a:rPr>
                <a:t>MedH</a:t>
              </a:r>
              <a:endParaRPr kumimoji="0" lang="sv-SE" sz="1400" b="0" i="0" u="none" strike="noStrike" cap="none" normalizeH="0" baseline="0" dirty="0">
                <a:ln>
                  <a:noFill/>
                </a:ln>
                <a:solidFill>
                  <a:schemeClr val="bg1"/>
                </a:solidFill>
                <a:effectLst/>
                <a:latin typeface="+mn-lt"/>
              </a:endParaRPr>
            </a:p>
          </p:txBody>
        </p:sp>
        <p:sp>
          <p:nvSpPr>
            <p:cNvPr id="14" name="Rectangle: Rounded Corners 63">
              <a:extLst>
                <a:ext uri="{FF2B5EF4-FFF2-40B4-BE49-F238E27FC236}">
                  <a16:creationId xmlns:a16="http://schemas.microsoft.com/office/drawing/2014/main" id="{B7117997-DCEC-4EE4-1C06-1564F95F763D}"/>
                </a:ext>
              </a:extLst>
            </p:cNvPr>
            <p:cNvSpPr/>
            <p:nvPr/>
          </p:nvSpPr>
          <p:spPr bwMode="auto">
            <a:xfrm>
              <a:off x="272331" y="3669805"/>
              <a:ext cx="1080000" cy="286905"/>
            </a:xfrm>
            <a:prstGeom prst="roundRect">
              <a:avLst/>
            </a:prstGeom>
            <a:solidFill>
              <a:srgbClr val="00B050"/>
            </a:solidFill>
            <a:ln w="3175" cap="flat" cmpd="sng" algn="ctr">
              <a:solidFill>
                <a:srgbClr val="4F043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sv-SE" sz="1400" dirty="0">
                  <a:solidFill>
                    <a:schemeClr val="bg1"/>
                  </a:solidFill>
                  <a:latin typeface="+mn-lt"/>
                </a:rPr>
                <a:t>MTC</a:t>
              </a:r>
              <a:endParaRPr kumimoji="0" lang="sv-SE" sz="1400" b="0" i="0" u="none" strike="noStrike" cap="none" normalizeH="0" baseline="0" dirty="0">
                <a:ln>
                  <a:noFill/>
                </a:ln>
                <a:solidFill>
                  <a:schemeClr val="bg1"/>
                </a:solidFill>
                <a:effectLst/>
                <a:latin typeface="+mn-lt"/>
              </a:endParaRPr>
            </a:p>
          </p:txBody>
        </p:sp>
        <p:sp>
          <p:nvSpPr>
            <p:cNvPr id="15" name="Rectangle: Rounded Corners 64">
              <a:extLst>
                <a:ext uri="{FF2B5EF4-FFF2-40B4-BE49-F238E27FC236}">
                  <a16:creationId xmlns:a16="http://schemas.microsoft.com/office/drawing/2014/main" id="{30D7524B-2E24-FFC9-0D7B-6042CB124BA0}"/>
                </a:ext>
              </a:extLst>
            </p:cNvPr>
            <p:cNvSpPr/>
            <p:nvPr/>
          </p:nvSpPr>
          <p:spPr bwMode="auto">
            <a:xfrm>
              <a:off x="272331" y="3308336"/>
              <a:ext cx="1080000" cy="286905"/>
            </a:xfrm>
            <a:prstGeom prst="roundRect">
              <a:avLst/>
            </a:prstGeom>
            <a:solidFill>
              <a:srgbClr val="00B050"/>
            </a:solidFill>
            <a:ln w="3175" cap="flat" cmpd="sng" algn="ctr">
              <a:solidFill>
                <a:srgbClr val="4F043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sv-SE" sz="1400" dirty="0">
                  <a:solidFill>
                    <a:schemeClr val="bg1"/>
                  </a:solidFill>
                  <a:latin typeface="+mn-lt"/>
                </a:rPr>
                <a:t>Neuro</a:t>
              </a:r>
              <a:endParaRPr kumimoji="0" lang="sv-SE" sz="1400" b="0" i="0" u="none" strike="noStrike" cap="none" normalizeH="0" baseline="0" dirty="0">
                <a:ln>
                  <a:noFill/>
                </a:ln>
                <a:solidFill>
                  <a:schemeClr val="bg1"/>
                </a:solidFill>
                <a:effectLst/>
                <a:latin typeface="+mn-lt"/>
              </a:endParaRPr>
            </a:p>
          </p:txBody>
        </p:sp>
        <p:sp>
          <p:nvSpPr>
            <p:cNvPr id="16" name="Rectangle: Rounded Corners 66">
              <a:extLst>
                <a:ext uri="{FF2B5EF4-FFF2-40B4-BE49-F238E27FC236}">
                  <a16:creationId xmlns:a16="http://schemas.microsoft.com/office/drawing/2014/main" id="{F7F166C3-87D2-0D6D-1B9D-F67A78473038}"/>
                </a:ext>
              </a:extLst>
            </p:cNvPr>
            <p:cNvSpPr/>
            <p:nvPr/>
          </p:nvSpPr>
          <p:spPr bwMode="auto">
            <a:xfrm>
              <a:off x="272331" y="4392743"/>
              <a:ext cx="1080000" cy="286905"/>
            </a:xfrm>
            <a:prstGeom prst="roundRect">
              <a:avLst/>
            </a:prstGeom>
            <a:solidFill>
              <a:srgbClr val="00B050"/>
            </a:solidFill>
            <a:ln w="3175" cap="flat" cmpd="sng" algn="ctr">
              <a:solidFill>
                <a:srgbClr val="4F043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sv-SE" sz="1400" dirty="0">
                  <a:solidFill>
                    <a:schemeClr val="bg1"/>
                  </a:solidFill>
                  <a:latin typeface="+mn-lt"/>
                </a:rPr>
                <a:t>Labmed</a:t>
              </a:r>
              <a:endParaRPr kumimoji="0" lang="sv-SE" sz="1400" b="0" i="0" u="none" strike="noStrike" cap="none" normalizeH="0" baseline="0" dirty="0">
                <a:ln>
                  <a:noFill/>
                </a:ln>
                <a:solidFill>
                  <a:schemeClr val="bg1"/>
                </a:solidFill>
                <a:effectLst/>
                <a:latin typeface="+mn-lt"/>
              </a:endParaRPr>
            </a:p>
          </p:txBody>
        </p:sp>
      </p:grpSp>
      <p:grpSp>
        <p:nvGrpSpPr>
          <p:cNvPr id="29" name="Grupp 28">
            <a:extLst>
              <a:ext uri="{FF2B5EF4-FFF2-40B4-BE49-F238E27FC236}">
                <a16:creationId xmlns:a16="http://schemas.microsoft.com/office/drawing/2014/main" id="{5B3D7BA5-9C94-F7AB-CB2B-13CF3348A689}"/>
              </a:ext>
            </a:extLst>
          </p:cNvPr>
          <p:cNvGrpSpPr/>
          <p:nvPr/>
        </p:nvGrpSpPr>
        <p:grpSpPr>
          <a:xfrm>
            <a:off x="1524683" y="2213069"/>
            <a:ext cx="1080000" cy="2450935"/>
            <a:chOff x="1681964" y="2228712"/>
            <a:chExt cx="1080000" cy="2450935"/>
          </a:xfrm>
        </p:grpSpPr>
        <p:sp>
          <p:nvSpPr>
            <p:cNvPr id="21" name="Rectangle: Rounded Corners 53">
              <a:extLst>
                <a:ext uri="{FF2B5EF4-FFF2-40B4-BE49-F238E27FC236}">
                  <a16:creationId xmlns:a16="http://schemas.microsoft.com/office/drawing/2014/main" id="{B332906B-CC58-CA00-0AFC-793DEFA2EE5A}"/>
                </a:ext>
              </a:extLst>
            </p:cNvPr>
            <p:cNvSpPr/>
            <p:nvPr/>
          </p:nvSpPr>
          <p:spPr bwMode="auto">
            <a:xfrm>
              <a:off x="1681964" y="2950056"/>
              <a:ext cx="1080000" cy="286905"/>
            </a:xfrm>
            <a:prstGeom prst="roundRect">
              <a:avLst/>
            </a:prstGeom>
            <a:solidFill>
              <a:srgbClr val="00B050"/>
            </a:solidFill>
            <a:ln w="3175" cap="flat" cmpd="sng" algn="ctr">
              <a:solidFill>
                <a:srgbClr val="4F043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sv-SE" sz="1400" dirty="0">
                  <a:solidFill>
                    <a:schemeClr val="bg1"/>
                  </a:solidFill>
                  <a:latin typeface="+mn-lt"/>
                </a:rPr>
                <a:t>FyFa</a:t>
              </a:r>
              <a:endParaRPr kumimoji="0" lang="sv-SE" sz="1400" b="0" i="0" u="none" strike="noStrike" cap="none" normalizeH="0" baseline="0" dirty="0">
                <a:ln>
                  <a:noFill/>
                </a:ln>
                <a:solidFill>
                  <a:schemeClr val="bg1"/>
                </a:solidFill>
                <a:effectLst/>
                <a:latin typeface="+mn-lt"/>
              </a:endParaRPr>
            </a:p>
          </p:txBody>
        </p:sp>
        <p:sp>
          <p:nvSpPr>
            <p:cNvPr id="22" name="Rectangle: Rounded Corners 54">
              <a:extLst>
                <a:ext uri="{FF2B5EF4-FFF2-40B4-BE49-F238E27FC236}">
                  <a16:creationId xmlns:a16="http://schemas.microsoft.com/office/drawing/2014/main" id="{9F71D086-1D2D-678A-253E-C4F5F4B538A3}"/>
                </a:ext>
              </a:extLst>
            </p:cNvPr>
            <p:cNvSpPr/>
            <p:nvPr/>
          </p:nvSpPr>
          <p:spPr bwMode="auto">
            <a:xfrm>
              <a:off x="1681964" y="2589384"/>
              <a:ext cx="1080000" cy="286905"/>
            </a:xfrm>
            <a:prstGeom prst="roundRect">
              <a:avLst/>
            </a:prstGeom>
            <a:solidFill>
              <a:srgbClr val="00B050"/>
            </a:solidFill>
            <a:ln w="3175" cap="flat" cmpd="sng" algn="ctr">
              <a:solidFill>
                <a:srgbClr val="4F043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sv-SE" sz="1400" dirty="0">
                  <a:solidFill>
                    <a:schemeClr val="bg1"/>
                  </a:solidFill>
                  <a:latin typeface="+mn-lt"/>
                </a:rPr>
                <a:t>IMM</a:t>
              </a:r>
              <a:endParaRPr kumimoji="0" lang="sv-SE" sz="1400" b="0" i="0" u="none" strike="noStrike" cap="none" normalizeH="0" baseline="0" dirty="0">
                <a:ln>
                  <a:noFill/>
                </a:ln>
                <a:solidFill>
                  <a:schemeClr val="bg1"/>
                </a:solidFill>
                <a:effectLst/>
                <a:latin typeface="+mn-lt"/>
              </a:endParaRPr>
            </a:p>
          </p:txBody>
        </p:sp>
        <p:sp>
          <p:nvSpPr>
            <p:cNvPr id="23" name="Rectangle: Rounded Corners 55">
              <a:extLst>
                <a:ext uri="{FF2B5EF4-FFF2-40B4-BE49-F238E27FC236}">
                  <a16:creationId xmlns:a16="http://schemas.microsoft.com/office/drawing/2014/main" id="{4E06765D-9768-E073-4794-5FBC682B0866}"/>
                </a:ext>
              </a:extLst>
            </p:cNvPr>
            <p:cNvSpPr/>
            <p:nvPr/>
          </p:nvSpPr>
          <p:spPr bwMode="auto">
            <a:xfrm>
              <a:off x="1681964" y="2228712"/>
              <a:ext cx="1080000" cy="286905"/>
            </a:xfrm>
            <a:prstGeom prst="roundRect">
              <a:avLst/>
            </a:prstGeom>
            <a:solidFill>
              <a:srgbClr val="00B050"/>
            </a:solidFill>
            <a:ln w="3175" cap="flat" cmpd="sng" algn="ctr">
              <a:solidFill>
                <a:srgbClr val="4F043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sv-SE" sz="1400" dirty="0">
                  <a:solidFill>
                    <a:schemeClr val="bg1"/>
                  </a:solidFill>
                  <a:latin typeface="+mn-lt"/>
                </a:rPr>
                <a:t>KM</a:t>
              </a:r>
              <a:endParaRPr kumimoji="0" lang="sv-SE" sz="1400" b="0" i="0" u="none" strike="noStrike" cap="none" normalizeH="0" baseline="0" dirty="0">
                <a:ln>
                  <a:noFill/>
                </a:ln>
                <a:solidFill>
                  <a:schemeClr val="bg1"/>
                </a:solidFill>
                <a:effectLst/>
                <a:latin typeface="+mn-lt"/>
              </a:endParaRPr>
            </a:p>
          </p:txBody>
        </p:sp>
        <p:sp>
          <p:nvSpPr>
            <p:cNvPr id="24" name="Rectangle: Rounded Corners 59">
              <a:extLst>
                <a:ext uri="{FF2B5EF4-FFF2-40B4-BE49-F238E27FC236}">
                  <a16:creationId xmlns:a16="http://schemas.microsoft.com/office/drawing/2014/main" id="{FF0851F0-FFAB-FEB8-71DA-94732541895B}"/>
                </a:ext>
              </a:extLst>
            </p:cNvPr>
            <p:cNvSpPr/>
            <p:nvPr/>
          </p:nvSpPr>
          <p:spPr bwMode="auto">
            <a:xfrm>
              <a:off x="1681964" y="4032072"/>
              <a:ext cx="1080000" cy="286905"/>
            </a:xfrm>
            <a:prstGeom prst="roundRect">
              <a:avLst/>
            </a:prstGeom>
            <a:solidFill>
              <a:srgbClr val="00B050"/>
            </a:solidFill>
            <a:ln w="3175" cap="flat" cmpd="sng" algn="ctr">
              <a:solidFill>
                <a:srgbClr val="4F043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sv-SE" sz="1400" dirty="0">
                  <a:solidFill>
                    <a:schemeClr val="bg1"/>
                  </a:solidFill>
                  <a:latin typeface="+mn-lt"/>
                </a:rPr>
                <a:t>Cintec</a:t>
              </a:r>
              <a:endParaRPr kumimoji="0" lang="sv-SE" sz="1400" b="0" i="0" u="none" strike="noStrike" cap="none" normalizeH="0" baseline="0" dirty="0">
                <a:ln>
                  <a:noFill/>
                </a:ln>
                <a:solidFill>
                  <a:schemeClr val="bg1"/>
                </a:solidFill>
                <a:effectLst/>
                <a:latin typeface="+mn-lt"/>
              </a:endParaRPr>
            </a:p>
          </p:txBody>
        </p:sp>
        <p:sp>
          <p:nvSpPr>
            <p:cNvPr id="25" name="Rectangle: Rounded Corners 60">
              <a:extLst>
                <a:ext uri="{FF2B5EF4-FFF2-40B4-BE49-F238E27FC236}">
                  <a16:creationId xmlns:a16="http://schemas.microsoft.com/office/drawing/2014/main" id="{E084C869-0950-C173-1B96-D1F880284A74}"/>
                </a:ext>
              </a:extLst>
            </p:cNvPr>
            <p:cNvSpPr/>
            <p:nvPr/>
          </p:nvSpPr>
          <p:spPr bwMode="auto">
            <a:xfrm>
              <a:off x="1681964" y="3671400"/>
              <a:ext cx="1080000" cy="286905"/>
            </a:xfrm>
            <a:prstGeom prst="roundRect">
              <a:avLst/>
            </a:prstGeom>
            <a:solidFill>
              <a:srgbClr val="00B050"/>
            </a:solidFill>
            <a:ln w="3175" cap="flat" cmpd="sng" algn="ctr">
              <a:solidFill>
                <a:srgbClr val="4F043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sv-SE" sz="1400" dirty="0">
                  <a:solidFill>
                    <a:schemeClr val="bg1"/>
                  </a:solidFill>
                  <a:latin typeface="+mn-lt"/>
                </a:rPr>
                <a:t>NVS</a:t>
              </a:r>
              <a:endParaRPr kumimoji="0" lang="sv-SE" sz="1400" b="0" i="0" u="none" strike="noStrike" cap="none" normalizeH="0" baseline="0" dirty="0">
                <a:ln>
                  <a:noFill/>
                </a:ln>
                <a:solidFill>
                  <a:schemeClr val="bg1"/>
                </a:solidFill>
                <a:effectLst/>
                <a:latin typeface="+mn-lt"/>
              </a:endParaRPr>
            </a:p>
          </p:txBody>
        </p:sp>
        <p:sp>
          <p:nvSpPr>
            <p:cNvPr id="26" name="Rectangle: Rounded Corners 61">
              <a:extLst>
                <a:ext uri="{FF2B5EF4-FFF2-40B4-BE49-F238E27FC236}">
                  <a16:creationId xmlns:a16="http://schemas.microsoft.com/office/drawing/2014/main" id="{567D35D5-1857-F14E-6B81-C5DB645E8A95}"/>
                </a:ext>
              </a:extLst>
            </p:cNvPr>
            <p:cNvSpPr/>
            <p:nvPr/>
          </p:nvSpPr>
          <p:spPr bwMode="auto">
            <a:xfrm>
              <a:off x="1681964" y="3310728"/>
              <a:ext cx="1080000" cy="286905"/>
            </a:xfrm>
            <a:prstGeom prst="roundRect">
              <a:avLst/>
            </a:prstGeom>
            <a:solidFill>
              <a:srgbClr val="00B050"/>
            </a:solidFill>
            <a:ln w="3175" cap="flat" cmpd="sng" algn="ctr">
              <a:solidFill>
                <a:srgbClr val="4F043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sv-SE" sz="1400" dirty="0">
                  <a:solidFill>
                    <a:schemeClr val="bg1"/>
                  </a:solidFill>
                  <a:latin typeface="+mn-lt"/>
                </a:rPr>
                <a:t>MBB</a:t>
              </a:r>
              <a:endParaRPr kumimoji="0" lang="sv-SE" sz="1400" b="0" i="0" u="none" strike="noStrike" cap="none" normalizeH="0" baseline="0" dirty="0">
                <a:ln>
                  <a:noFill/>
                </a:ln>
                <a:solidFill>
                  <a:schemeClr val="bg1"/>
                </a:solidFill>
                <a:effectLst/>
                <a:latin typeface="+mn-lt"/>
              </a:endParaRPr>
            </a:p>
          </p:txBody>
        </p:sp>
        <p:sp>
          <p:nvSpPr>
            <p:cNvPr id="27" name="Rectangle: Rounded Corners 65">
              <a:extLst>
                <a:ext uri="{FF2B5EF4-FFF2-40B4-BE49-F238E27FC236}">
                  <a16:creationId xmlns:a16="http://schemas.microsoft.com/office/drawing/2014/main" id="{EE0202BC-8DE0-8ED7-41EB-564CB594CE33}"/>
                </a:ext>
              </a:extLst>
            </p:cNvPr>
            <p:cNvSpPr/>
            <p:nvPr/>
          </p:nvSpPr>
          <p:spPr bwMode="auto">
            <a:xfrm>
              <a:off x="1681964" y="4392742"/>
              <a:ext cx="1080000" cy="286905"/>
            </a:xfrm>
            <a:prstGeom prst="roundRect">
              <a:avLst/>
            </a:prstGeom>
            <a:solidFill>
              <a:srgbClr val="00B050"/>
            </a:solidFill>
            <a:ln w="3175" cap="flat" cmpd="sng" algn="ctr">
              <a:solidFill>
                <a:srgbClr val="4F043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sv-SE" sz="1400" dirty="0">
                  <a:solidFill>
                    <a:schemeClr val="bg1"/>
                  </a:solidFill>
                  <a:latin typeface="+mn-lt"/>
                </a:rPr>
                <a:t>Bionut</a:t>
              </a:r>
              <a:endParaRPr kumimoji="0" lang="sv-SE" sz="1400" b="0" i="0" u="none" strike="noStrike" cap="none" normalizeH="0" baseline="0" dirty="0">
                <a:ln>
                  <a:noFill/>
                </a:ln>
                <a:solidFill>
                  <a:schemeClr val="bg1"/>
                </a:solidFill>
                <a:effectLst/>
                <a:latin typeface="+mn-lt"/>
              </a:endParaRPr>
            </a:p>
          </p:txBody>
        </p:sp>
      </p:grpSp>
      <p:sp>
        <p:nvSpPr>
          <p:cNvPr id="30" name="Rectangle: Rounded Corners 50">
            <a:extLst>
              <a:ext uri="{FF2B5EF4-FFF2-40B4-BE49-F238E27FC236}">
                <a16:creationId xmlns:a16="http://schemas.microsoft.com/office/drawing/2014/main" id="{5E14BF63-A158-B153-FF00-E51E15722DED}"/>
              </a:ext>
            </a:extLst>
          </p:cNvPr>
          <p:cNvSpPr/>
          <p:nvPr/>
        </p:nvSpPr>
        <p:spPr bwMode="auto">
          <a:xfrm>
            <a:off x="4013299" y="2921223"/>
            <a:ext cx="1080000" cy="286905"/>
          </a:xfrm>
          <a:prstGeom prst="roundRect">
            <a:avLst/>
          </a:prstGeom>
          <a:solidFill>
            <a:srgbClr val="00B050"/>
          </a:solidFill>
          <a:ln w="3175" cap="flat" cmpd="sng" algn="ctr">
            <a:solidFill>
              <a:srgbClr val="4F043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a:ln>
                  <a:noFill/>
                </a:ln>
                <a:solidFill>
                  <a:schemeClr val="bg1"/>
                </a:solidFill>
                <a:effectLst/>
                <a:latin typeface="+mn-lt"/>
              </a:rPr>
              <a:t>MedS</a:t>
            </a:r>
          </a:p>
        </p:txBody>
      </p:sp>
      <p:sp>
        <p:nvSpPr>
          <p:cNvPr id="31" name="Rectangle: Rounded Corners 51">
            <a:extLst>
              <a:ext uri="{FF2B5EF4-FFF2-40B4-BE49-F238E27FC236}">
                <a16:creationId xmlns:a16="http://schemas.microsoft.com/office/drawing/2014/main" id="{45C5FE5B-F3BB-0686-EE7B-83B06925D3AB}"/>
              </a:ext>
            </a:extLst>
          </p:cNvPr>
          <p:cNvSpPr/>
          <p:nvPr/>
        </p:nvSpPr>
        <p:spPr bwMode="auto">
          <a:xfrm>
            <a:off x="4018102" y="2562542"/>
            <a:ext cx="1080000" cy="286905"/>
          </a:xfrm>
          <a:prstGeom prst="roundRect">
            <a:avLst/>
          </a:prstGeom>
          <a:solidFill>
            <a:srgbClr val="00B050"/>
          </a:solidFill>
          <a:ln w="3175" cap="flat" cmpd="sng" algn="ctr">
            <a:solidFill>
              <a:srgbClr val="4F043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a:ln>
                  <a:noFill/>
                </a:ln>
                <a:solidFill>
                  <a:schemeClr val="bg1"/>
                </a:solidFill>
                <a:effectLst/>
                <a:latin typeface="+mn-lt"/>
              </a:rPr>
              <a:t>KI DS</a:t>
            </a:r>
          </a:p>
        </p:txBody>
      </p:sp>
      <p:sp>
        <p:nvSpPr>
          <p:cNvPr id="32" name="Rectangle: Rounded Corners 52">
            <a:extLst>
              <a:ext uri="{FF2B5EF4-FFF2-40B4-BE49-F238E27FC236}">
                <a16:creationId xmlns:a16="http://schemas.microsoft.com/office/drawing/2014/main" id="{EBACD129-6ABE-FE48-7FE3-829B3D05AF6B}"/>
              </a:ext>
            </a:extLst>
          </p:cNvPr>
          <p:cNvSpPr/>
          <p:nvPr/>
        </p:nvSpPr>
        <p:spPr bwMode="auto">
          <a:xfrm>
            <a:off x="2803283" y="2223788"/>
            <a:ext cx="1080000" cy="286905"/>
          </a:xfrm>
          <a:prstGeom prst="roundRect">
            <a:avLst/>
          </a:prstGeom>
          <a:solidFill>
            <a:srgbClr val="00B050"/>
          </a:solidFill>
          <a:ln w="3175" cap="flat" cmpd="sng" algn="ctr">
            <a:solidFill>
              <a:srgbClr val="4F043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sv-SE" sz="1400" dirty="0">
                <a:solidFill>
                  <a:schemeClr val="bg1"/>
                </a:solidFill>
                <a:latin typeface="+mn-lt"/>
              </a:rPr>
              <a:t>LIME</a:t>
            </a:r>
            <a:endParaRPr kumimoji="0" lang="sv-SE" sz="1400" b="0" i="0" u="none" strike="noStrike" cap="none" normalizeH="0" baseline="0" dirty="0">
              <a:ln>
                <a:noFill/>
              </a:ln>
              <a:solidFill>
                <a:schemeClr val="bg1"/>
              </a:solidFill>
              <a:effectLst/>
              <a:latin typeface="+mn-lt"/>
            </a:endParaRPr>
          </a:p>
        </p:txBody>
      </p:sp>
      <p:sp>
        <p:nvSpPr>
          <p:cNvPr id="33" name="Rectangle: Rounded Corners 43">
            <a:extLst>
              <a:ext uri="{FF2B5EF4-FFF2-40B4-BE49-F238E27FC236}">
                <a16:creationId xmlns:a16="http://schemas.microsoft.com/office/drawing/2014/main" id="{E8F17D0E-C258-D39F-00F3-D038D36D9BA8}"/>
              </a:ext>
            </a:extLst>
          </p:cNvPr>
          <p:cNvSpPr/>
          <p:nvPr/>
        </p:nvSpPr>
        <p:spPr bwMode="auto">
          <a:xfrm>
            <a:off x="5434545" y="2556981"/>
            <a:ext cx="1297696" cy="286905"/>
          </a:xfrm>
          <a:prstGeom prst="roundRect">
            <a:avLst/>
          </a:prstGeom>
          <a:solidFill>
            <a:schemeClr val="accent3"/>
          </a:solidFill>
          <a:ln>
            <a:solidFill>
              <a:srgbClr val="4F0433"/>
            </a:solid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a:ln>
                  <a:noFill/>
                </a:ln>
                <a:solidFill>
                  <a:schemeClr val="bg1"/>
                </a:solidFill>
                <a:effectLst/>
                <a:latin typeface="+mn-lt"/>
              </a:rPr>
              <a:t>Dentmed</a:t>
            </a:r>
          </a:p>
        </p:txBody>
      </p:sp>
      <p:sp>
        <p:nvSpPr>
          <p:cNvPr id="34" name="Rectangle: Rounded Corners 44">
            <a:extLst>
              <a:ext uri="{FF2B5EF4-FFF2-40B4-BE49-F238E27FC236}">
                <a16:creationId xmlns:a16="http://schemas.microsoft.com/office/drawing/2014/main" id="{C5FA4962-3944-CA22-60D0-A59C81DD4BA4}"/>
              </a:ext>
            </a:extLst>
          </p:cNvPr>
          <p:cNvSpPr/>
          <p:nvPr/>
        </p:nvSpPr>
        <p:spPr bwMode="auto">
          <a:xfrm>
            <a:off x="5434545" y="2219297"/>
            <a:ext cx="1080000" cy="286905"/>
          </a:xfrm>
          <a:prstGeom prst="roundRect">
            <a:avLst/>
          </a:prstGeom>
          <a:solidFill>
            <a:schemeClr val="accent3"/>
          </a:solidFill>
          <a:ln>
            <a:solidFill>
              <a:srgbClr val="4F0433"/>
            </a:solid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a:ln>
                  <a:noFill/>
                </a:ln>
                <a:solidFill>
                  <a:schemeClr val="bg1"/>
                </a:solidFill>
                <a:effectLst/>
                <a:latin typeface="+mn-lt"/>
              </a:rPr>
              <a:t>MEB</a:t>
            </a:r>
          </a:p>
        </p:txBody>
      </p:sp>
      <p:grpSp>
        <p:nvGrpSpPr>
          <p:cNvPr id="41" name="Grupp 40">
            <a:extLst>
              <a:ext uri="{FF2B5EF4-FFF2-40B4-BE49-F238E27FC236}">
                <a16:creationId xmlns:a16="http://schemas.microsoft.com/office/drawing/2014/main" id="{B51FA8C9-FAF7-04E8-3770-E0366FE0FA19}"/>
              </a:ext>
            </a:extLst>
          </p:cNvPr>
          <p:cNvGrpSpPr/>
          <p:nvPr/>
        </p:nvGrpSpPr>
        <p:grpSpPr>
          <a:xfrm>
            <a:off x="6501915" y="2939344"/>
            <a:ext cx="2169560" cy="1726282"/>
            <a:chOff x="6345895" y="2934412"/>
            <a:chExt cx="2169560" cy="1726282"/>
          </a:xfrm>
        </p:grpSpPr>
        <p:sp>
          <p:nvSpPr>
            <p:cNvPr id="35" name="Rectangle: Rounded Corners 45">
              <a:extLst>
                <a:ext uri="{FF2B5EF4-FFF2-40B4-BE49-F238E27FC236}">
                  <a16:creationId xmlns:a16="http://schemas.microsoft.com/office/drawing/2014/main" id="{596E5EBA-5EDF-3418-A2C6-E53AAABDF24D}"/>
                </a:ext>
              </a:extLst>
            </p:cNvPr>
            <p:cNvSpPr/>
            <p:nvPr/>
          </p:nvSpPr>
          <p:spPr bwMode="auto">
            <a:xfrm>
              <a:off x="7435455" y="4373789"/>
              <a:ext cx="1080000" cy="286905"/>
            </a:xfrm>
            <a:prstGeom prst="roundRect">
              <a:avLst/>
            </a:prstGeom>
            <a:solidFill>
              <a:schemeClr val="accent3"/>
            </a:solidFill>
            <a:ln>
              <a:solidFill>
                <a:srgbClr val="4F0433"/>
              </a:solid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a:ln>
                    <a:noFill/>
                  </a:ln>
                  <a:solidFill>
                    <a:schemeClr val="bg1"/>
                  </a:solidFill>
                  <a:effectLst/>
                  <a:latin typeface="+mn-lt"/>
                </a:rPr>
                <a:t>KIB</a:t>
              </a:r>
            </a:p>
          </p:txBody>
        </p:sp>
        <p:sp>
          <p:nvSpPr>
            <p:cNvPr id="36" name="Rectangle: Rounded Corners 46">
              <a:extLst>
                <a:ext uri="{FF2B5EF4-FFF2-40B4-BE49-F238E27FC236}">
                  <a16:creationId xmlns:a16="http://schemas.microsoft.com/office/drawing/2014/main" id="{A9282F59-BF32-5331-074C-CBA79F4D8C95}"/>
                </a:ext>
              </a:extLst>
            </p:cNvPr>
            <p:cNvSpPr/>
            <p:nvPr/>
          </p:nvSpPr>
          <p:spPr bwMode="auto">
            <a:xfrm>
              <a:off x="7187441" y="4013944"/>
              <a:ext cx="1080000" cy="286905"/>
            </a:xfrm>
            <a:prstGeom prst="roundRect">
              <a:avLst/>
            </a:prstGeom>
            <a:solidFill>
              <a:schemeClr val="accent3"/>
            </a:solidFill>
            <a:ln>
              <a:solidFill>
                <a:srgbClr val="4F0433"/>
              </a:solid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a:ln>
                    <a:noFill/>
                  </a:ln>
                  <a:solidFill>
                    <a:schemeClr val="bg1"/>
                  </a:solidFill>
                  <a:effectLst/>
                  <a:latin typeface="+mn-lt"/>
                </a:rPr>
                <a:t>CNS</a:t>
              </a:r>
            </a:p>
          </p:txBody>
        </p:sp>
        <p:sp>
          <p:nvSpPr>
            <p:cNvPr id="37" name="Rectangle: Rounded Corners 47">
              <a:extLst>
                <a:ext uri="{FF2B5EF4-FFF2-40B4-BE49-F238E27FC236}">
                  <a16:creationId xmlns:a16="http://schemas.microsoft.com/office/drawing/2014/main" id="{0DCC1B89-AD42-AE36-4CF5-89BFE189C266}"/>
                </a:ext>
              </a:extLst>
            </p:cNvPr>
            <p:cNvSpPr/>
            <p:nvPr/>
          </p:nvSpPr>
          <p:spPr bwMode="auto">
            <a:xfrm>
              <a:off x="6993899" y="3654100"/>
              <a:ext cx="1080000" cy="286905"/>
            </a:xfrm>
            <a:prstGeom prst="roundRect">
              <a:avLst/>
            </a:prstGeom>
            <a:solidFill>
              <a:schemeClr val="accent3"/>
            </a:solidFill>
            <a:ln>
              <a:solidFill>
                <a:srgbClr val="4F0433"/>
              </a:solid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a:ln>
                    <a:noFill/>
                  </a:ln>
                  <a:solidFill>
                    <a:schemeClr val="bg1"/>
                  </a:solidFill>
                  <a:effectLst/>
                  <a:latin typeface="+mn-lt"/>
                </a:rPr>
                <a:t>MMK</a:t>
              </a:r>
            </a:p>
          </p:txBody>
        </p:sp>
        <p:sp>
          <p:nvSpPr>
            <p:cNvPr id="38" name="Rectangle: Rounded Corners 48">
              <a:extLst>
                <a:ext uri="{FF2B5EF4-FFF2-40B4-BE49-F238E27FC236}">
                  <a16:creationId xmlns:a16="http://schemas.microsoft.com/office/drawing/2014/main" id="{B742F10C-0C1E-A8F2-84F8-92684BE9798E}"/>
                </a:ext>
              </a:extLst>
            </p:cNvPr>
            <p:cNvSpPr/>
            <p:nvPr/>
          </p:nvSpPr>
          <p:spPr bwMode="auto">
            <a:xfrm>
              <a:off x="6345895" y="2934412"/>
              <a:ext cx="1080000" cy="286905"/>
            </a:xfrm>
            <a:prstGeom prst="roundRect">
              <a:avLst/>
            </a:prstGeom>
            <a:solidFill>
              <a:schemeClr val="accent3"/>
            </a:solidFill>
            <a:ln>
              <a:solidFill>
                <a:srgbClr val="4F0433"/>
              </a:solid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a:ln>
                    <a:noFill/>
                  </a:ln>
                  <a:solidFill>
                    <a:schemeClr val="bg1"/>
                  </a:solidFill>
                  <a:effectLst/>
                  <a:latin typeface="+mn-lt"/>
                </a:rPr>
                <a:t>OnkPat</a:t>
              </a:r>
            </a:p>
          </p:txBody>
        </p:sp>
        <p:sp>
          <p:nvSpPr>
            <p:cNvPr id="39" name="Rectangle: Rounded Corners 49">
              <a:extLst>
                <a:ext uri="{FF2B5EF4-FFF2-40B4-BE49-F238E27FC236}">
                  <a16:creationId xmlns:a16="http://schemas.microsoft.com/office/drawing/2014/main" id="{D9839922-E9F6-8F6D-F812-079C546FE87F}"/>
                </a:ext>
              </a:extLst>
            </p:cNvPr>
            <p:cNvSpPr/>
            <p:nvPr/>
          </p:nvSpPr>
          <p:spPr bwMode="auto">
            <a:xfrm>
              <a:off x="6679496" y="3294256"/>
              <a:ext cx="1080000" cy="286905"/>
            </a:xfrm>
            <a:prstGeom prst="roundRect">
              <a:avLst/>
            </a:prstGeom>
            <a:solidFill>
              <a:schemeClr val="accent3"/>
            </a:solidFill>
            <a:ln>
              <a:solidFill>
                <a:srgbClr val="4F0433"/>
              </a:solid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sv-SE" sz="1400" b="0" i="0" u="none" strike="noStrike" cap="none" normalizeH="0" baseline="0" dirty="0">
                  <a:ln>
                    <a:noFill/>
                  </a:ln>
                  <a:solidFill>
                    <a:schemeClr val="bg1"/>
                  </a:solidFill>
                  <a:effectLst/>
                  <a:latin typeface="+mn-lt"/>
                </a:rPr>
                <a:t>KBH</a:t>
              </a:r>
            </a:p>
          </p:txBody>
        </p:sp>
      </p:grpSp>
    </p:spTree>
    <p:extLst>
      <p:ext uri="{BB962C8B-B14F-4D97-AF65-F5344CB8AC3E}">
        <p14:creationId xmlns:p14="http://schemas.microsoft.com/office/powerpoint/2010/main" val="3202605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35F923-62DD-AC7A-61A8-429BE2610F88}"/>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9BF452C8-27B6-0A29-BBCF-FCC910325F72}"/>
              </a:ext>
            </a:extLst>
          </p:cNvPr>
          <p:cNvSpPr>
            <a:spLocks noGrp="1"/>
          </p:cNvSpPr>
          <p:nvPr>
            <p:ph type="title"/>
          </p:nvPr>
        </p:nvSpPr>
        <p:spPr/>
        <p:txBody>
          <a:bodyPr/>
          <a:lstStyle/>
          <a:p>
            <a:r>
              <a:rPr lang="sv-SE" dirty="0"/>
              <a:t>Påverkan för enskilda användare </a:t>
            </a:r>
          </a:p>
        </p:txBody>
      </p:sp>
      <p:sp>
        <p:nvSpPr>
          <p:cNvPr id="3" name="Platshållare för innehåll 2">
            <a:extLst>
              <a:ext uri="{FF2B5EF4-FFF2-40B4-BE49-F238E27FC236}">
                <a16:creationId xmlns:a16="http://schemas.microsoft.com/office/drawing/2014/main" id="{B485DD01-BEF2-D303-FAD3-CA1787FD55AB}"/>
              </a:ext>
            </a:extLst>
          </p:cNvPr>
          <p:cNvSpPr>
            <a:spLocks noGrp="1"/>
          </p:cNvSpPr>
          <p:nvPr>
            <p:ph idx="1"/>
          </p:nvPr>
        </p:nvSpPr>
        <p:spPr>
          <a:xfrm>
            <a:off x="323528" y="1402829"/>
            <a:ext cx="8631243" cy="3190191"/>
          </a:xfrm>
        </p:spPr>
        <p:txBody>
          <a:bodyPr anchor="ctr"/>
          <a:lstStyle/>
          <a:p>
            <a:pPr lvl="0"/>
            <a:r>
              <a:rPr lang="sv-SE" dirty="0"/>
              <a:t>Befintlig dator byts (alternativt migreras) till en ny bärbar </a:t>
            </a:r>
            <a:r>
              <a:rPr lang="sv-SE" dirty="0" err="1"/>
              <a:t>Karyon</a:t>
            </a:r>
            <a:r>
              <a:rPr lang="sv-SE" dirty="0"/>
              <a:t> dator som ligger i linje med KI:s standard.</a:t>
            </a:r>
          </a:p>
          <a:p>
            <a:r>
              <a:rPr lang="sv-SE" dirty="0"/>
              <a:t>Innan datorbytet kopieras lokalt lagrad data till KI:s lagringstjänster (ex </a:t>
            </a:r>
            <a:r>
              <a:rPr lang="sv-SE" dirty="0" err="1"/>
              <a:t>OneDrive</a:t>
            </a:r>
            <a:r>
              <a:rPr lang="sv-SE" dirty="0"/>
              <a:t>). Kan göras av användaren själv eller med stöd av ITA.</a:t>
            </a:r>
          </a:p>
          <a:p>
            <a:pPr lvl="0"/>
            <a:r>
              <a:rPr lang="sv-SE" dirty="0"/>
              <a:t>Support av datorklient och vanliga program supporteras centralt ifrån central IT på KI – ITA.</a:t>
            </a:r>
          </a:p>
          <a:p>
            <a:r>
              <a:rPr lang="sv-SE" dirty="0"/>
              <a:t>Support av specialsystem och egenutvecklade lösningar ligger kvar hos institutionen.  </a:t>
            </a:r>
          </a:p>
          <a:p>
            <a:pPr lvl="0"/>
            <a:endParaRPr lang="sv-SE" dirty="0"/>
          </a:p>
        </p:txBody>
      </p:sp>
      <p:sp>
        <p:nvSpPr>
          <p:cNvPr id="6" name="Platshållare för sidfot 5">
            <a:extLst>
              <a:ext uri="{FF2B5EF4-FFF2-40B4-BE49-F238E27FC236}">
                <a16:creationId xmlns:a16="http://schemas.microsoft.com/office/drawing/2014/main" id="{6E5626A0-8D15-AC6A-1D22-578699A64FB2}"/>
              </a:ext>
            </a:extLst>
          </p:cNvPr>
          <p:cNvSpPr>
            <a:spLocks noGrp="1"/>
          </p:cNvSpPr>
          <p:nvPr>
            <p:ph type="ftr" sz="quarter" idx="3"/>
          </p:nvPr>
        </p:nvSpPr>
        <p:spPr>
          <a:xfrm>
            <a:off x="255983" y="4790351"/>
            <a:ext cx="2443809" cy="171450"/>
          </a:xfrm>
        </p:spPr>
        <p:txBody>
          <a:bodyPr/>
          <a:lstStyle/>
          <a:p>
            <a:r>
              <a:rPr lang="sv-SE" dirty="0"/>
              <a:t>Karolinska Institutet - ett medicinskt universitet</a:t>
            </a:r>
          </a:p>
        </p:txBody>
      </p:sp>
      <p:sp>
        <p:nvSpPr>
          <p:cNvPr id="4" name="Platshållare för datum 3">
            <a:extLst>
              <a:ext uri="{FF2B5EF4-FFF2-40B4-BE49-F238E27FC236}">
                <a16:creationId xmlns:a16="http://schemas.microsoft.com/office/drawing/2014/main" id="{0BCBF1A9-C561-2ED9-BA4B-99EBE018FA10}"/>
              </a:ext>
            </a:extLst>
          </p:cNvPr>
          <p:cNvSpPr>
            <a:spLocks noGrp="1"/>
          </p:cNvSpPr>
          <p:nvPr>
            <p:ph type="dt" sz="half" idx="10"/>
          </p:nvPr>
        </p:nvSpPr>
        <p:spPr/>
        <p:txBody>
          <a:bodyPr/>
          <a:lstStyle/>
          <a:p>
            <a:fld id="{7B729CA9-6523-40C2-9F54-2A9E28BAC8DC}" type="datetime4">
              <a:rPr lang="sv-SE" smtClean="0"/>
              <a:t>21 mars 2024</a:t>
            </a:fld>
            <a:endParaRPr lang="sv-SE" dirty="0"/>
          </a:p>
        </p:txBody>
      </p:sp>
      <p:sp>
        <p:nvSpPr>
          <p:cNvPr id="5" name="Platshållare för bildnummer 4">
            <a:extLst>
              <a:ext uri="{FF2B5EF4-FFF2-40B4-BE49-F238E27FC236}">
                <a16:creationId xmlns:a16="http://schemas.microsoft.com/office/drawing/2014/main" id="{AC4EACCC-6DA3-E227-6D7D-B5BE2001BD79}"/>
              </a:ext>
            </a:extLst>
          </p:cNvPr>
          <p:cNvSpPr>
            <a:spLocks noGrp="1"/>
          </p:cNvSpPr>
          <p:nvPr>
            <p:ph type="sldNum" sz="quarter" idx="12"/>
          </p:nvPr>
        </p:nvSpPr>
        <p:spPr/>
        <p:txBody>
          <a:bodyPr/>
          <a:lstStyle/>
          <a:p>
            <a:fld id="{15859C56-CB7E-413F-8971-4226A1EF6823}" type="slidenum">
              <a:rPr lang="sv-SE" smtClean="0"/>
              <a:pPr/>
              <a:t>7</a:t>
            </a:fld>
            <a:endParaRPr lang="sv-SE" dirty="0"/>
          </a:p>
        </p:txBody>
      </p:sp>
    </p:spTree>
    <p:extLst>
      <p:ext uri="{BB962C8B-B14F-4D97-AF65-F5344CB8AC3E}">
        <p14:creationId xmlns:p14="http://schemas.microsoft.com/office/powerpoint/2010/main" val="4279774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03C3E5F-B287-11FB-CBF7-AB879771AF42}"/>
              </a:ext>
            </a:extLst>
          </p:cNvPr>
          <p:cNvSpPr>
            <a:spLocks noGrp="1"/>
          </p:cNvSpPr>
          <p:nvPr>
            <p:ph type="title"/>
          </p:nvPr>
        </p:nvSpPr>
        <p:spPr/>
        <p:txBody>
          <a:bodyPr/>
          <a:lstStyle/>
          <a:p>
            <a:r>
              <a:rPr lang="sv-SE" dirty="0"/>
              <a:t>Support och ekonomi i Samordnad IT</a:t>
            </a:r>
          </a:p>
        </p:txBody>
      </p:sp>
      <p:sp>
        <p:nvSpPr>
          <p:cNvPr id="3" name="Platshållare för innehåll 2">
            <a:extLst>
              <a:ext uri="{FF2B5EF4-FFF2-40B4-BE49-F238E27FC236}">
                <a16:creationId xmlns:a16="http://schemas.microsoft.com/office/drawing/2014/main" id="{F06374D1-728D-DD7F-07C6-3445A7B6CE42}"/>
              </a:ext>
            </a:extLst>
          </p:cNvPr>
          <p:cNvSpPr>
            <a:spLocks noGrp="1"/>
          </p:cNvSpPr>
          <p:nvPr>
            <p:ph idx="1"/>
          </p:nvPr>
        </p:nvSpPr>
        <p:spPr/>
        <p:txBody>
          <a:bodyPr/>
          <a:lstStyle/>
          <a:p>
            <a:r>
              <a:rPr lang="sv-SE" sz="1800" dirty="0"/>
              <a:t>Enkla beställningsrutiner för licensierade programvaror..</a:t>
            </a:r>
            <a:endParaRPr lang="sv-SE" dirty="0"/>
          </a:p>
          <a:p>
            <a:r>
              <a:rPr lang="sv-SE" sz="1800" dirty="0"/>
              <a:t>Helpdesk bemannad av tekniker som tar emot ärenden via portalen samt via telefon. </a:t>
            </a:r>
          </a:p>
          <a:p>
            <a:r>
              <a:rPr lang="sv-SE" sz="1800" dirty="0"/>
              <a:t>Fysiska deskar för hantering av ärenden där det är smidigast att träffa användaren på plats.</a:t>
            </a:r>
          </a:p>
          <a:p>
            <a:r>
              <a:rPr lang="sv-SE" dirty="0"/>
              <a:t>Driftenhet med bred kompetens som säkerställer den dagliga driften av våra plattformar.</a:t>
            </a:r>
          </a:p>
          <a:p>
            <a:r>
              <a:rPr lang="sv-SE" dirty="0"/>
              <a:t>Central och smidig behörighetstilldelning i filareor och </a:t>
            </a:r>
            <a:r>
              <a:rPr lang="sv-SE" dirty="0" err="1"/>
              <a:t>OneDrive</a:t>
            </a:r>
            <a:r>
              <a:rPr lang="sv-SE" dirty="0"/>
              <a:t>. </a:t>
            </a:r>
            <a:endParaRPr lang="sv-SE" sz="1800" dirty="0"/>
          </a:p>
          <a:p>
            <a:r>
              <a:rPr lang="sv-SE" dirty="0"/>
              <a:t>Ekonomisk och hållbar hyrdatortjänst för att säkerställa moderna och produktiva datorklienter samtidigt som vi minskar KI:s klimat och miljöavtryck.</a:t>
            </a:r>
          </a:p>
        </p:txBody>
      </p:sp>
      <p:sp>
        <p:nvSpPr>
          <p:cNvPr id="6" name="Platshållare för sidfot 5">
            <a:extLst>
              <a:ext uri="{FF2B5EF4-FFF2-40B4-BE49-F238E27FC236}">
                <a16:creationId xmlns:a16="http://schemas.microsoft.com/office/drawing/2014/main" id="{8524D888-E64B-DA9B-F439-BCB01F9E4BDD}"/>
              </a:ext>
            </a:extLst>
          </p:cNvPr>
          <p:cNvSpPr>
            <a:spLocks noGrp="1"/>
          </p:cNvSpPr>
          <p:nvPr>
            <p:ph type="ftr" sz="quarter" idx="3"/>
          </p:nvPr>
        </p:nvSpPr>
        <p:spPr>
          <a:xfrm>
            <a:off x="255983" y="4790351"/>
            <a:ext cx="2443809" cy="171450"/>
          </a:xfrm>
        </p:spPr>
        <p:txBody>
          <a:bodyPr/>
          <a:lstStyle/>
          <a:p>
            <a:r>
              <a:rPr lang="sv-SE" dirty="0"/>
              <a:t>Karolinska Institutet - ett medicinskt universitet</a:t>
            </a:r>
          </a:p>
        </p:txBody>
      </p:sp>
      <p:sp>
        <p:nvSpPr>
          <p:cNvPr id="4" name="Platshållare för datum 3">
            <a:extLst>
              <a:ext uri="{FF2B5EF4-FFF2-40B4-BE49-F238E27FC236}">
                <a16:creationId xmlns:a16="http://schemas.microsoft.com/office/drawing/2014/main" id="{EA1EE999-BA1C-822F-993D-4740F020B82C}"/>
              </a:ext>
            </a:extLst>
          </p:cNvPr>
          <p:cNvSpPr>
            <a:spLocks noGrp="1"/>
          </p:cNvSpPr>
          <p:nvPr>
            <p:ph type="dt" sz="half" idx="10"/>
          </p:nvPr>
        </p:nvSpPr>
        <p:spPr/>
        <p:txBody>
          <a:bodyPr/>
          <a:lstStyle/>
          <a:p>
            <a:fld id="{7B729CA9-6523-40C2-9F54-2A9E28BAC8DC}" type="datetime4">
              <a:rPr lang="sv-SE" smtClean="0"/>
              <a:t>21 mars 2024</a:t>
            </a:fld>
            <a:endParaRPr lang="sv-SE" dirty="0"/>
          </a:p>
        </p:txBody>
      </p:sp>
      <p:sp>
        <p:nvSpPr>
          <p:cNvPr id="5" name="Platshållare för bildnummer 4">
            <a:extLst>
              <a:ext uri="{FF2B5EF4-FFF2-40B4-BE49-F238E27FC236}">
                <a16:creationId xmlns:a16="http://schemas.microsoft.com/office/drawing/2014/main" id="{60B65D1B-CF0B-8F0A-A526-41ADF8C820E8}"/>
              </a:ext>
            </a:extLst>
          </p:cNvPr>
          <p:cNvSpPr>
            <a:spLocks noGrp="1"/>
          </p:cNvSpPr>
          <p:nvPr>
            <p:ph type="sldNum" sz="quarter" idx="12"/>
          </p:nvPr>
        </p:nvSpPr>
        <p:spPr/>
        <p:txBody>
          <a:bodyPr/>
          <a:lstStyle/>
          <a:p>
            <a:fld id="{15859C56-CB7E-413F-8971-4226A1EF6823}" type="slidenum">
              <a:rPr lang="sv-SE" smtClean="0"/>
              <a:pPr/>
              <a:t>8</a:t>
            </a:fld>
            <a:endParaRPr lang="sv-SE" dirty="0"/>
          </a:p>
        </p:txBody>
      </p:sp>
    </p:spTree>
    <p:extLst>
      <p:ext uri="{BB962C8B-B14F-4D97-AF65-F5344CB8AC3E}">
        <p14:creationId xmlns:p14="http://schemas.microsoft.com/office/powerpoint/2010/main" val="1878573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C8A620F-85FB-D5A6-BB36-A06E8986C325}"/>
              </a:ext>
            </a:extLst>
          </p:cNvPr>
          <p:cNvSpPr>
            <a:spLocks noGrp="1"/>
          </p:cNvSpPr>
          <p:nvPr>
            <p:ph type="title"/>
          </p:nvPr>
        </p:nvSpPr>
        <p:spPr/>
        <p:txBody>
          <a:bodyPr/>
          <a:lstStyle/>
          <a:p>
            <a:r>
              <a:rPr lang="sv-SE" dirty="0"/>
              <a:t>Informationssäkerhet – Samordnad IT</a:t>
            </a:r>
          </a:p>
        </p:txBody>
      </p:sp>
      <p:sp>
        <p:nvSpPr>
          <p:cNvPr id="3" name="Platshållare för innehåll 2">
            <a:extLst>
              <a:ext uri="{FF2B5EF4-FFF2-40B4-BE49-F238E27FC236}">
                <a16:creationId xmlns:a16="http://schemas.microsoft.com/office/drawing/2014/main" id="{09484A7E-ECE8-5118-BE1D-8B85B53BDDD5}"/>
              </a:ext>
            </a:extLst>
          </p:cNvPr>
          <p:cNvSpPr>
            <a:spLocks noGrp="1"/>
          </p:cNvSpPr>
          <p:nvPr>
            <p:ph idx="1"/>
          </p:nvPr>
        </p:nvSpPr>
        <p:spPr>
          <a:xfrm>
            <a:off x="256774" y="1253767"/>
            <a:ext cx="8631243" cy="3190191"/>
          </a:xfrm>
        </p:spPr>
        <p:txBody>
          <a:bodyPr/>
          <a:lstStyle/>
          <a:p>
            <a:pPr>
              <a:tabLst>
                <a:tab pos="457200" algn="l"/>
              </a:tabLst>
            </a:pPr>
            <a:r>
              <a:rPr lang="sv-SE" sz="1700" b="1" dirty="0">
                <a:solidFill>
                  <a:srgbClr val="0D0D0D"/>
                </a:solidFill>
                <a:effectLst/>
                <a:ea typeface="Times New Roman" panose="02020603050405020304" pitchFamily="18" charset="0"/>
                <a:cs typeface="Aptos" panose="020B0004020202020204" pitchFamily="34" charset="0"/>
              </a:rPr>
              <a:t>Ökad säkerhet genom "lager på lager"-principen</a:t>
            </a:r>
            <a:r>
              <a:rPr lang="sv-SE" sz="1700" dirty="0">
                <a:solidFill>
                  <a:srgbClr val="0D0D0D"/>
                </a:solidFill>
                <a:effectLst/>
                <a:ea typeface="Times New Roman" panose="02020603050405020304" pitchFamily="18" charset="0"/>
                <a:cs typeface="Aptos" panose="020B0004020202020204" pitchFamily="34" charset="0"/>
              </a:rPr>
              <a:t>: En strukturerad säkerhetsarkitektur som skyddar informationstillgångar och minskar risker.</a:t>
            </a:r>
            <a:endParaRPr lang="sv-SE" sz="1700" dirty="0">
              <a:solidFill>
                <a:srgbClr val="0D0D0D"/>
              </a:solidFill>
              <a:effectLst/>
              <a:ea typeface="Arial" panose="020B0604020202020204" pitchFamily="34" charset="0"/>
              <a:cs typeface="Aptos" panose="020B0004020202020204" pitchFamily="34" charset="0"/>
            </a:endParaRPr>
          </a:p>
          <a:p>
            <a:pPr>
              <a:tabLst>
                <a:tab pos="457200" algn="l"/>
              </a:tabLst>
            </a:pPr>
            <a:r>
              <a:rPr lang="sv-SE" sz="1700" b="1" dirty="0">
                <a:solidFill>
                  <a:srgbClr val="0D0D0D"/>
                </a:solidFill>
                <a:effectLst/>
                <a:ea typeface="Times New Roman" panose="02020603050405020304" pitchFamily="18" charset="0"/>
                <a:cs typeface="Aptos" panose="020B0004020202020204" pitchFamily="34" charset="0"/>
              </a:rPr>
              <a:t>Centraliserad identitetshantering</a:t>
            </a:r>
            <a:r>
              <a:rPr lang="sv-SE" sz="1700" dirty="0">
                <a:solidFill>
                  <a:srgbClr val="0D0D0D"/>
                </a:solidFill>
                <a:effectLst/>
                <a:ea typeface="Times New Roman" panose="02020603050405020304" pitchFamily="18" charset="0"/>
                <a:cs typeface="Aptos" panose="020B0004020202020204" pitchFamily="34" charset="0"/>
              </a:rPr>
              <a:t>: Effektiv hantering av användaridentiteter via en central katalog (IDAC) som stärker spårbarhet och uppfyller lagkrav.</a:t>
            </a:r>
            <a:endParaRPr lang="sv-SE" sz="1700" dirty="0">
              <a:solidFill>
                <a:srgbClr val="0D0D0D"/>
              </a:solidFill>
              <a:effectLst/>
              <a:ea typeface="Arial" panose="020B0604020202020204" pitchFamily="34" charset="0"/>
              <a:cs typeface="Aptos" panose="020B0004020202020204" pitchFamily="34" charset="0"/>
            </a:endParaRPr>
          </a:p>
          <a:p>
            <a:pPr>
              <a:tabLst>
                <a:tab pos="457200" algn="l"/>
              </a:tabLst>
            </a:pPr>
            <a:r>
              <a:rPr lang="sv-SE" sz="1700" b="1" dirty="0">
                <a:solidFill>
                  <a:srgbClr val="0D0D0D"/>
                </a:solidFill>
                <a:effectLst/>
                <a:ea typeface="Times New Roman" panose="02020603050405020304" pitchFamily="18" charset="0"/>
                <a:cs typeface="Aptos" panose="020B0004020202020204" pitchFamily="34" charset="0"/>
              </a:rPr>
              <a:t>Strukturerad nätverksinfrastruktur</a:t>
            </a:r>
            <a:r>
              <a:rPr lang="sv-SE" sz="1700" dirty="0">
                <a:solidFill>
                  <a:srgbClr val="0D0D0D"/>
                </a:solidFill>
                <a:effectLst/>
                <a:ea typeface="Times New Roman" panose="02020603050405020304" pitchFamily="18" charset="0"/>
                <a:cs typeface="Aptos" panose="020B0004020202020204" pitchFamily="34" charset="0"/>
              </a:rPr>
              <a:t>: Segmentering och strikt policy för anslutning som säkerställer skydd mot obehörig åtkomst och minskar driftsstörningar.</a:t>
            </a:r>
            <a:endParaRPr lang="sv-SE" sz="1700" dirty="0">
              <a:solidFill>
                <a:srgbClr val="0D0D0D"/>
              </a:solidFill>
              <a:effectLst/>
              <a:ea typeface="Arial" panose="020B0604020202020204" pitchFamily="34" charset="0"/>
              <a:cs typeface="Aptos" panose="020B0004020202020204" pitchFamily="34" charset="0"/>
            </a:endParaRPr>
          </a:p>
          <a:p>
            <a:pPr>
              <a:tabLst>
                <a:tab pos="457200" algn="l"/>
              </a:tabLst>
            </a:pPr>
            <a:r>
              <a:rPr lang="sv-SE" sz="1700" b="1" dirty="0">
                <a:solidFill>
                  <a:srgbClr val="0D0D0D"/>
                </a:solidFill>
                <a:effectLst/>
                <a:ea typeface="Times New Roman" panose="02020603050405020304" pitchFamily="18" charset="0"/>
                <a:cs typeface="Aptos" panose="020B0004020202020204" pitchFamily="34" charset="0"/>
              </a:rPr>
              <a:t>Säker och </a:t>
            </a:r>
            <a:r>
              <a:rPr lang="sv-SE" sz="1700" b="1" dirty="0">
                <a:solidFill>
                  <a:srgbClr val="0D0D0D"/>
                </a:solidFill>
                <a:ea typeface="Times New Roman" panose="02020603050405020304" pitchFamily="18" charset="0"/>
                <a:cs typeface="Aptos" panose="020B0004020202020204" pitchFamily="34" charset="0"/>
              </a:rPr>
              <a:t>managerad </a:t>
            </a:r>
            <a:r>
              <a:rPr lang="sv-SE" sz="1700" b="1" dirty="0">
                <a:solidFill>
                  <a:srgbClr val="0D0D0D"/>
                </a:solidFill>
                <a:effectLst/>
                <a:ea typeface="Times New Roman" panose="02020603050405020304" pitchFamily="18" charset="0"/>
                <a:cs typeface="Aptos" panose="020B0004020202020204" pitchFamily="34" charset="0"/>
              </a:rPr>
              <a:t>IT-utrustning</a:t>
            </a:r>
            <a:r>
              <a:rPr lang="sv-SE" sz="1700" dirty="0">
                <a:solidFill>
                  <a:srgbClr val="0D0D0D"/>
                </a:solidFill>
                <a:effectLst/>
                <a:ea typeface="Times New Roman" panose="02020603050405020304" pitchFamily="18" charset="0"/>
                <a:cs typeface="Aptos" panose="020B0004020202020204" pitchFamily="34" charset="0"/>
              </a:rPr>
              <a:t>: Standardiserade</a:t>
            </a:r>
            <a:r>
              <a:rPr lang="sv-SE" sz="1700" dirty="0">
                <a:solidFill>
                  <a:srgbClr val="0D0D0D"/>
                </a:solidFill>
                <a:ea typeface="Times New Roman" panose="02020603050405020304" pitchFamily="18" charset="0"/>
                <a:cs typeface="Aptos" panose="020B0004020202020204" pitchFamily="34" charset="0"/>
              </a:rPr>
              <a:t>, krypterade</a:t>
            </a:r>
            <a:r>
              <a:rPr lang="sv-SE" sz="1700" dirty="0">
                <a:solidFill>
                  <a:srgbClr val="0D0D0D"/>
                </a:solidFill>
                <a:effectLst/>
                <a:ea typeface="Times New Roman" panose="02020603050405020304" pitchFamily="18" charset="0"/>
                <a:cs typeface="Aptos" panose="020B0004020202020204" pitchFamily="34" charset="0"/>
              </a:rPr>
              <a:t> och centralt förvaltade klienttjänster bidrar till en säker och uppdaterad IT-miljö.</a:t>
            </a:r>
            <a:endParaRPr lang="sv-SE" sz="1700" dirty="0">
              <a:solidFill>
                <a:srgbClr val="0D0D0D"/>
              </a:solidFill>
              <a:effectLst/>
              <a:ea typeface="Arial" panose="020B0604020202020204" pitchFamily="34" charset="0"/>
              <a:cs typeface="Aptos" panose="020B0004020202020204" pitchFamily="34" charset="0"/>
            </a:endParaRPr>
          </a:p>
          <a:p>
            <a:pPr>
              <a:tabLst>
                <a:tab pos="457200" algn="l"/>
              </a:tabLst>
            </a:pPr>
            <a:r>
              <a:rPr lang="sv-SE" sz="1700" b="1" dirty="0">
                <a:solidFill>
                  <a:srgbClr val="0D0D0D"/>
                </a:solidFill>
                <a:effectLst/>
                <a:ea typeface="Times New Roman" panose="02020603050405020304" pitchFamily="18" charset="0"/>
                <a:cs typeface="Aptos" panose="020B0004020202020204" pitchFamily="34" charset="0"/>
              </a:rPr>
              <a:t>Effektiv lagring och åtkomstkontroll</a:t>
            </a:r>
            <a:r>
              <a:rPr lang="sv-SE" sz="1700" dirty="0">
                <a:solidFill>
                  <a:srgbClr val="0D0D0D"/>
                </a:solidFill>
                <a:effectLst/>
                <a:ea typeface="Times New Roman" panose="02020603050405020304" pitchFamily="18" charset="0"/>
                <a:cs typeface="Aptos" panose="020B0004020202020204" pitchFamily="34" charset="0"/>
              </a:rPr>
              <a:t>: Centraliserade lagringslösningar med kontrollerad åtkomst till data och system, säkerställer integritet och tillgänglighet.</a:t>
            </a:r>
            <a:endParaRPr lang="sv-SE" sz="1700" dirty="0">
              <a:solidFill>
                <a:srgbClr val="0D0D0D"/>
              </a:solidFill>
              <a:effectLst/>
              <a:ea typeface="Arial" panose="020B0604020202020204" pitchFamily="34" charset="0"/>
              <a:cs typeface="Aptos" panose="020B0004020202020204" pitchFamily="34" charset="0"/>
            </a:endParaRPr>
          </a:p>
          <a:p>
            <a:endParaRPr lang="sv-SE" sz="1700" dirty="0"/>
          </a:p>
        </p:txBody>
      </p:sp>
      <p:sp>
        <p:nvSpPr>
          <p:cNvPr id="4" name="Platshållare för sidfot 3">
            <a:extLst>
              <a:ext uri="{FF2B5EF4-FFF2-40B4-BE49-F238E27FC236}">
                <a16:creationId xmlns:a16="http://schemas.microsoft.com/office/drawing/2014/main" id="{DD9F22FE-AF30-FB0C-0697-CB4462D97BBA}"/>
              </a:ext>
            </a:extLst>
          </p:cNvPr>
          <p:cNvSpPr>
            <a:spLocks noGrp="1"/>
          </p:cNvSpPr>
          <p:nvPr>
            <p:ph type="ftr" sz="quarter" idx="3"/>
          </p:nvPr>
        </p:nvSpPr>
        <p:spPr/>
        <p:txBody>
          <a:bodyPr/>
          <a:lstStyle/>
          <a:p>
            <a:r>
              <a:rPr lang="sv-SE"/>
              <a:t>Karolinska Institutet - ett medicinskt universitet</a:t>
            </a:r>
            <a:endParaRPr lang="sv-SE" dirty="0"/>
          </a:p>
        </p:txBody>
      </p:sp>
      <p:sp>
        <p:nvSpPr>
          <p:cNvPr id="5" name="Platshållare för datum 4">
            <a:extLst>
              <a:ext uri="{FF2B5EF4-FFF2-40B4-BE49-F238E27FC236}">
                <a16:creationId xmlns:a16="http://schemas.microsoft.com/office/drawing/2014/main" id="{19D2BEE2-C23B-A64D-1875-96433B1B437F}"/>
              </a:ext>
            </a:extLst>
          </p:cNvPr>
          <p:cNvSpPr>
            <a:spLocks noGrp="1"/>
          </p:cNvSpPr>
          <p:nvPr>
            <p:ph type="dt" sz="half" idx="10"/>
          </p:nvPr>
        </p:nvSpPr>
        <p:spPr/>
        <p:txBody>
          <a:bodyPr/>
          <a:lstStyle/>
          <a:p>
            <a:fld id="{842A2CD5-DA8C-4B9D-8315-B34160A16C25}" type="datetime4">
              <a:rPr lang="sv-SE" smtClean="0"/>
              <a:t>21 mars 2024</a:t>
            </a:fld>
            <a:endParaRPr lang="sv-SE" dirty="0"/>
          </a:p>
        </p:txBody>
      </p:sp>
      <p:sp>
        <p:nvSpPr>
          <p:cNvPr id="6" name="Platshållare för bildnummer 5">
            <a:extLst>
              <a:ext uri="{FF2B5EF4-FFF2-40B4-BE49-F238E27FC236}">
                <a16:creationId xmlns:a16="http://schemas.microsoft.com/office/drawing/2014/main" id="{D58401D2-6940-F3BE-4112-E8D40825988E}"/>
              </a:ext>
            </a:extLst>
          </p:cNvPr>
          <p:cNvSpPr>
            <a:spLocks noGrp="1"/>
          </p:cNvSpPr>
          <p:nvPr>
            <p:ph type="sldNum" sz="quarter" idx="12"/>
          </p:nvPr>
        </p:nvSpPr>
        <p:spPr/>
        <p:txBody>
          <a:bodyPr/>
          <a:lstStyle/>
          <a:p>
            <a:fld id="{15859C56-CB7E-413F-8971-4226A1EF6823}" type="slidenum">
              <a:rPr lang="sv-SE" smtClean="0"/>
              <a:pPr/>
              <a:t>9</a:t>
            </a:fld>
            <a:endParaRPr lang="sv-SE" dirty="0"/>
          </a:p>
        </p:txBody>
      </p:sp>
    </p:spTree>
    <p:extLst>
      <p:ext uri="{BB962C8B-B14F-4D97-AF65-F5344CB8AC3E}">
        <p14:creationId xmlns:p14="http://schemas.microsoft.com/office/powerpoint/2010/main" val="2068989654"/>
      </p:ext>
    </p:extLst>
  </p:cSld>
  <p:clrMapOvr>
    <a:masterClrMapping/>
  </p:clrMapOvr>
</p:sld>
</file>

<file path=ppt/theme/theme1.xml><?xml version="1.0" encoding="utf-8"?>
<a:theme xmlns:a="http://schemas.openxmlformats.org/drawingml/2006/main" name="16_9_powerpointmall_ki_plommon_SVE">
  <a:themeElements>
    <a:clrScheme name="KI">
      <a:dk1>
        <a:sysClr val="windowText" lastClr="000000"/>
      </a:dk1>
      <a:lt1>
        <a:sysClr val="window" lastClr="FFFFFF"/>
      </a:lt1>
      <a:dk2>
        <a:srgbClr val="44546A"/>
      </a:dk2>
      <a:lt2>
        <a:srgbClr val="E7E6E6"/>
      </a:lt2>
      <a:accent1>
        <a:srgbClr val="4F0433"/>
      </a:accent1>
      <a:accent2>
        <a:srgbClr val="FF876F"/>
      </a:accent2>
      <a:accent3>
        <a:srgbClr val="870052"/>
      </a:accent3>
      <a:accent4>
        <a:srgbClr val="FFDDD6"/>
      </a:accent4>
      <a:accent5>
        <a:srgbClr val="4DB5BC"/>
      </a:accent5>
      <a:accent6>
        <a:srgbClr val="CCEBED"/>
      </a:accent6>
      <a:hlink>
        <a:srgbClr val="870052"/>
      </a:hlink>
      <a:folHlink>
        <a:srgbClr val="C490AA"/>
      </a:folHlink>
    </a:clrScheme>
    <a:fontScheme name="KI PPT">
      <a:majorFont>
        <a:latin typeface="DM Sans Medium"/>
        <a:ea typeface=""/>
        <a:cs typeface=""/>
      </a:majorFont>
      <a:minorFont>
        <a:latin typeface="DM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63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400" b="0" i="0" u="none" strike="noStrike" cap="none" normalizeH="0" baseline="0" dirty="0" err="1">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Times"/>
          </a:defRPr>
        </a:defPPr>
      </a:lstStyle>
    </a:lnDef>
    <a:txDef>
      <a:spPr>
        <a:noFill/>
        <a:ln w="6350">
          <a:solidFill>
            <a:schemeClr val="accent1"/>
          </a:solidFill>
        </a:ln>
      </a:spPr>
      <a:bodyPr wrap="square" rtlCol="0">
        <a:spAutoFit/>
      </a:bodyPr>
      <a:lstStyle>
        <a:defPPr algn="l">
          <a:defRPr sz="1400" dirty="0">
            <a:latin typeface="+mn-lt"/>
          </a:defRPr>
        </a:defPPr>
      </a:lstStyle>
    </a:txDef>
  </a:objectDefaults>
  <a:extraClrSchemeLst>
    <a:extraClrScheme>
      <a:clrScheme name="Office-tema 1">
        <a:dk1>
          <a:srgbClr val="000000"/>
        </a:dk1>
        <a:lt1>
          <a:srgbClr val="FFFFFF"/>
        </a:lt1>
        <a:dk2>
          <a:srgbClr val="000000"/>
        </a:dk2>
        <a:lt2>
          <a:srgbClr val="808080"/>
        </a:lt2>
        <a:accent1>
          <a:srgbClr val="761B54"/>
        </a:accent1>
        <a:accent2>
          <a:srgbClr val="97D8DA"/>
        </a:accent2>
        <a:accent3>
          <a:srgbClr val="FFFFFF"/>
        </a:accent3>
        <a:accent4>
          <a:srgbClr val="000000"/>
        </a:accent4>
        <a:accent5>
          <a:srgbClr val="BDABB3"/>
        </a:accent5>
        <a:accent6>
          <a:srgbClr val="88C4C5"/>
        </a:accent6>
        <a:hlink>
          <a:srgbClr val="CF0063"/>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_16_9.potx" id="{A53E18C8-24C9-419D-8A8A-DEF5838F8375}" vid="{9C1C6620-5888-47F4-BF80-C41936D71F39}"/>
    </a:ext>
  </a:ext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E2C03EAECDDD5449A662DD05EAF88922" ma:contentTypeVersion="6" ma:contentTypeDescription="Skapa ett nytt dokument." ma:contentTypeScope="" ma:versionID="d00e1d5cd5d2f88920183e341f8bc631">
  <xsd:schema xmlns:xsd="http://www.w3.org/2001/XMLSchema" xmlns:xs="http://www.w3.org/2001/XMLSchema" xmlns:p="http://schemas.microsoft.com/office/2006/metadata/properties" xmlns:ns2="90aa01b3-2539-46bd-bd33-707bcd91afe1" xmlns:ns3="b496d920-f04c-49a9-826a-752feea1dfca" targetNamespace="http://schemas.microsoft.com/office/2006/metadata/properties" ma:root="true" ma:fieldsID="f63234a451646cd8b446d52007d69049" ns2:_="" ns3:_="">
    <xsd:import namespace="90aa01b3-2539-46bd-bd33-707bcd91afe1"/>
    <xsd:import namespace="b496d920-f04c-49a9-826a-752feea1dfc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aa01b3-2539-46bd-bd33-707bcd91afe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496d920-f04c-49a9-826a-752feea1dfca" elementFormDefault="qualified">
    <xsd:import namespace="http://schemas.microsoft.com/office/2006/documentManagement/types"/>
    <xsd:import namespace="http://schemas.microsoft.com/office/infopath/2007/PartnerControls"/>
    <xsd:element name="SharedWithUsers" ma:index="10"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988643D-E45A-4D40-B6DC-58D28B0D1261}">
  <ds:schemaRefs>
    <ds:schemaRef ds:uri="http://schemas.microsoft.com/sharepoint/v3/contenttype/forms"/>
  </ds:schemaRefs>
</ds:datastoreItem>
</file>

<file path=customXml/itemProps2.xml><?xml version="1.0" encoding="utf-8"?>
<ds:datastoreItem xmlns:ds="http://schemas.openxmlformats.org/officeDocument/2006/customXml" ds:itemID="{90317B6F-F3C4-474C-8833-946827AAED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aa01b3-2539-46bd-bd33-707bcd91afe1"/>
    <ds:schemaRef ds:uri="b496d920-f04c-49a9-826a-752feea1dfc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9F79469-2F05-42F0-ADD1-5263841AE7B9}">
  <ds:schemaRefs>
    <ds:schemaRef ds:uri="http://purl.org/dc/dcmitype/"/>
    <ds:schemaRef ds:uri="90aa01b3-2539-46bd-bd33-707bcd91afe1"/>
    <ds:schemaRef ds:uri="http://schemas.microsoft.com/office/2006/metadata/properties"/>
    <ds:schemaRef ds:uri="http://schemas.openxmlformats.org/package/2006/metadata/core-properties"/>
    <ds:schemaRef ds:uri="http://schemas.microsoft.com/office/2006/documentManagement/types"/>
    <ds:schemaRef ds:uri="http://purl.org/dc/elements/1.1/"/>
    <ds:schemaRef ds:uri="http://purl.org/dc/terms/"/>
    <ds:schemaRef ds:uri="http://schemas.microsoft.com/office/infopath/2007/PartnerControls"/>
    <ds:schemaRef ds:uri="b496d920-f04c-49a9-826a-752feea1dfca"/>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Presentation_16_9</Template>
  <TotalTime>4679</TotalTime>
  <Words>801</Words>
  <Application>Microsoft Office PowerPoint</Application>
  <PresentationFormat>Bildspel på skärmen (16:9)</PresentationFormat>
  <Paragraphs>118</Paragraphs>
  <Slides>10</Slides>
  <Notes>0</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10</vt:i4>
      </vt:variant>
    </vt:vector>
  </HeadingPairs>
  <TitlesOfParts>
    <vt:vector size="17" baseType="lpstr">
      <vt:lpstr>Arial</vt:lpstr>
      <vt:lpstr>DM Sans</vt:lpstr>
      <vt:lpstr>DM Sans Medium</vt:lpstr>
      <vt:lpstr>Times</vt:lpstr>
      <vt:lpstr>Times New Roman</vt:lpstr>
      <vt:lpstr>Wingdings</vt:lpstr>
      <vt:lpstr>16_9_powerpointmall_ki_plommon_SVE</vt:lpstr>
      <vt:lpstr>Samordnad IT 2024</vt:lpstr>
      <vt:lpstr>Bakgrunden till Samordnad IT</vt:lpstr>
      <vt:lpstr>Samordnad IT levereras av ITA- Fakta om ITA</vt:lpstr>
      <vt:lpstr>Mål – När Samordnad IT genomförts</vt:lpstr>
      <vt:lpstr>Avgränsningar – Vad finns kvar hos institutionen?</vt:lpstr>
      <vt:lpstr>Samordnad IT – Status på hela KI</vt:lpstr>
      <vt:lpstr>Påverkan för enskilda användare </vt:lpstr>
      <vt:lpstr>Support och ekonomi i Samordnad IT</vt:lpstr>
      <vt:lpstr>Informationssäkerhet – Samordnad IT</vt:lpstr>
      <vt:lpstr>Avslutningsbild med Karolinska Institutets logotyp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Genomförande av Samordnad IT</dc:title>
  <dc:creator>Ola Danielsson</dc:creator>
  <cp:lastModifiedBy>Jan Värmon</cp:lastModifiedBy>
  <cp:revision>14</cp:revision>
  <cp:lastPrinted>2005-09-23T14:22:03Z</cp:lastPrinted>
  <dcterms:created xsi:type="dcterms:W3CDTF">2024-02-15T13:41:41Z</dcterms:created>
  <dcterms:modified xsi:type="dcterms:W3CDTF">2024-03-21T12:25:22Z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0x010100E2C03EAECDDD5449A662DD05EAF88922</vt:lpwstr>
  </property>
  <property fmtid="{D5CDD505-2E9C-101B-9397-08002B2CF9AE}" pid="3" name="MediaServiceImageTags">
    <vt:lpwstr/>
  </property>
</Properties>
</file>