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40"/>
  </p:notesMasterIdLst>
  <p:sldIdLst>
    <p:sldId id="297" r:id="rId3"/>
    <p:sldId id="258" r:id="rId4"/>
    <p:sldId id="29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9144000" cy="6858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C4627-2643-43C7-BEE5-342A3A1D1E80}" v="3" dt="2023-07-11T08:23:44.1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ce Andersson" userId="9bded310-1837-43bd-a007-fc079b058826" providerId="ADAL" clId="{9CDC4627-2643-43C7-BEE5-342A3A1D1E80}"/>
    <pc:docChg chg="undo custSel addSld delSld modSld">
      <pc:chgData name="Louice Andersson" userId="9bded310-1837-43bd-a007-fc079b058826" providerId="ADAL" clId="{9CDC4627-2643-43C7-BEE5-342A3A1D1E80}" dt="2023-07-11T13:44:28.205" v="6862" actId="14100"/>
      <pc:docMkLst>
        <pc:docMk/>
      </pc:docMkLst>
      <pc:sldChg chg="del">
        <pc:chgData name="Louice Andersson" userId="9bded310-1837-43bd-a007-fc079b058826" providerId="ADAL" clId="{9CDC4627-2643-43C7-BEE5-342A3A1D1E80}" dt="2023-07-11T07:50:35.236" v="37" actId="47"/>
        <pc:sldMkLst>
          <pc:docMk/>
          <pc:sldMk cId="0" sldId="256"/>
        </pc:sldMkLst>
      </pc:sldChg>
      <pc:sldChg chg="modSp mod">
        <pc:chgData name="Louice Andersson" userId="9bded310-1837-43bd-a007-fc079b058826" providerId="ADAL" clId="{9CDC4627-2643-43C7-BEE5-342A3A1D1E80}" dt="2023-07-11T07:50:45.476" v="41" actId="20577"/>
        <pc:sldMkLst>
          <pc:docMk/>
          <pc:sldMk cId="0" sldId="258"/>
        </pc:sldMkLst>
        <pc:spChg chg="mod">
          <ac:chgData name="Louice Andersson" userId="9bded310-1837-43bd-a007-fc079b058826" providerId="ADAL" clId="{9CDC4627-2643-43C7-BEE5-342A3A1D1E80}" dt="2023-07-11T07:50:41.996" v="39" actId="2057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0:45.476" v="41" actId="20577"/>
          <ac:spMkLst>
            <pc:docMk/>
            <pc:sldMk cId="0" sldId="258"/>
            <ac:spMk id="71" creationId="{00000000-0000-0000-0000-000000000000}"/>
          </ac:spMkLst>
        </pc:spChg>
      </pc:sldChg>
      <pc:sldChg chg="modSp mod">
        <pc:chgData name="Louice Andersson" userId="9bded310-1837-43bd-a007-fc079b058826" providerId="ADAL" clId="{9CDC4627-2643-43C7-BEE5-342A3A1D1E80}" dt="2023-07-11T08:21:51.457" v="470" actId="1076"/>
        <pc:sldMkLst>
          <pc:docMk/>
          <pc:sldMk cId="0" sldId="259"/>
        </pc:sldMkLst>
        <pc:spChg chg="mod">
          <ac:chgData name="Louice Andersson" userId="9bded310-1837-43bd-a007-fc079b058826" providerId="ADAL" clId="{9CDC4627-2643-43C7-BEE5-342A3A1D1E80}" dt="2023-07-11T08:19:47.488" v="424" actId="14100"/>
          <ac:spMkLst>
            <pc:docMk/>
            <pc:sldMk cId="0" sldId="259"/>
            <ac:spMk id="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9:42.741" v="423" actId="14100"/>
          <ac:spMkLst>
            <pc:docMk/>
            <pc:sldMk cId="0" sldId="259"/>
            <ac:spMk id="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0:08.464" v="428" actId="14100"/>
          <ac:spMkLst>
            <pc:docMk/>
            <pc:sldMk cId="0" sldId="259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1:38.804" v="468" actId="14100"/>
          <ac:spMkLst>
            <pc:docMk/>
            <pc:sldMk cId="0" sldId="259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7:22.169" v="328" actId="20577"/>
          <ac:spMkLst>
            <pc:docMk/>
            <pc:sldMk cId="0" sldId="259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0:02.588" v="427" actId="1076"/>
          <ac:spMkLst>
            <pc:docMk/>
            <pc:sldMk cId="0" sldId="259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9:01.883" v="420" actId="20577"/>
          <ac:spMkLst>
            <pc:docMk/>
            <pc:sldMk cId="0" sldId="259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1:26.571" v="467" actId="1076"/>
          <ac:spMkLst>
            <pc:docMk/>
            <pc:sldMk cId="0" sldId="259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6:57.547" v="298" actId="20577"/>
          <ac:spMkLst>
            <pc:docMk/>
            <pc:sldMk cId="0" sldId="259"/>
            <ac:spMk id="3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8:27.093" v="380" actId="20577"/>
          <ac:spMkLst>
            <pc:docMk/>
            <pc:sldMk cId="0" sldId="259"/>
            <ac:spMk id="3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8:24.230" v="379" actId="14100"/>
          <ac:spMkLst>
            <pc:docMk/>
            <pc:sldMk cId="0" sldId="259"/>
            <ac:spMk id="3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0:58.578" v="438" actId="14100"/>
          <ac:spMkLst>
            <pc:docMk/>
            <pc:sldMk cId="0" sldId="259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6:37.716" v="294" actId="20577"/>
          <ac:spMkLst>
            <pc:docMk/>
            <pc:sldMk cId="0" sldId="259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6:42.036" v="296" actId="20577"/>
          <ac:spMkLst>
            <pc:docMk/>
            <pc:sldMk cId="0" sldId="259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9:38.383" v="422" actId="1076"/>
          <ac:spMkLst>
            <pc:docMk/>
            <pc:sldMk cId="0" sldId="259"/>
            <ac:spMk id="55" creationId="{A254BBE6-684D-51ED-9071-85C7397AEE86}"/>
          </ac:spMkLst>
        </pc:spChg>
        <pc:spChg chg="mod">
          <ac:chgData name="Louice Andersson" userId="9bded310-1837-43bd-a007-fc079b058826" providerId="ADAL" clId="{9CDC4627-2643-43C7-BEE5-342A3A1D1E80}" dt="2023-07-11T08:19:52.012" v="425" actId="1076"/>
          <ac:spMkLst>
            <pc:docMk/>
            <pc:sldMk cId="0" sldId="259"/>
            <ac:spMk id="56" creationId="{4063F229-33CD-9CFD-5920-C0824220B608}"/>
          </ac:spMkLst>
        </pc:spChg>
        <pc:spChg chg="mod">
          <ac:chgData name="Louice Andersson" userId="9bded310-1837-43bd-a007-fc079b058826" providerId="ADAL" clId="{9CDC4627-2643-43C7-BEE5-342A3A1D1E80}" dt="2023-07-11T08:18:04.201" v="356" actId="20577"/>
          <ac:spMkLst>
            <pc:docMk/>
            <pc:sldMk cId="0" sldId="259"/>
            <ac:spMk id="57" creationId="{B3444E2F-7044-889F-8238-691B4C31B0DB}"/>
          </ac:spMkLst>
        </pc:spChg>
        <pc:spChg chg="mod">
          <ac:chgData name="Louice Andersson" userId="9bded310-1837-43bd-a007-fc079b058826" providerId="ADAL" clId="{9CDC4627-2643-43C7-BEE5-342A3A1D1E80}" dt="2023-07-11T08:17:57.933" v="346" actId="20577"/>
          <ac:spMkLst>
            <pc:docMk/>
            <pc:sldMk cId="0" sldId="259"/>
            <ac:spMk id="58" creationId="{D96B2517-97BF-147F-E821-B8011136FFD4}"/>
          </ac:spMkLst>
        </pc:spChg>
        <pc:spChg chg="mod">
          <ac:chgData name="Louice Andersson" userId="9bded310-1837-43bd-a007-fc079b058826" providerId="ADAL" clId="{9CDC4627-2643-43C7-BEE5-342A3A1D1E80}" dt="2023-07-11T08:18:53.872" v="408" actId="20577"/>
          <ac:spMkLst>
            <pc:docMk/>
            <pc:sldMk cId="0" sldId="259"/>
            <ac:spMk id="59" creationId="{95E81FDD-87EB-F001-0179-7B18A08150B7}"/>
          </ac:spMkLst>
        </pc:spChg>
        <pc:spChg chg="mod">
          <ac:chgData name="Louice Andersson" userId="9bded310-1837-43bd-a007-fc079b058826" providerId="ADAL" clId="{9CDC4627-2643-43C7-BEE5-342A3A1D1E80}" dt="2023-07-11T08:18:47.552" v="396" actId="20577"/>
          <ac:spMkLst>
            <pc:docMk/>
            <pc:sldMk cId="0" sldId="259"/>
            <ac:spMk id="60" creationId="{BC829959-C526-5958-B643-E46F2AA1BB79}"/>
          </ac:spMkLst>
        </pc:spChg>
        <pc:spChg chg="mod">
          <ac:chgData name="Louice Andersson" userId="9bded310-1837-43bd-a007-fc079b058826" providerId="ADAL" clId="{9CDC4627-2643-43C7-BEE5-342A3A1D1E80}" dt="2023-07-11T08:21:14.140" v="460" actId="20577"/>
          <ac:spMkLst>
            <pc:docMk/>
            <pc:sldMk cId="0" sldId="259"/>
            <ac:spMk id="61" creationId="{5A618CC0-2A44-62F0-1E11-4A361BB58637}"/>
          </ac:spMkLst>
        </pc:spChg>
        <pc:spChg chg="mod">
          <ac:chgData name="Louice Andersson" userId="9bded310-1837-43bd-a007-fc079b058826" providerId="ADAL" clId="{9CDC4627-2643-43C7-BEE5-342A3A1D1E80}" dt="2023-07-11T08:21:41.296" v="469" actId="1076"/>
          <ac:spMkLst>
            <pc:docMk/>
            <pc:sldMk cId="0" sldId="259"/>
            <ac:spMk id="62" creationId="{804B9E98-8FB6-A13A-AAF4-EF74BB625C6B}"/>
          </ac:spMkLst>
        </pc:spChg>
        <pc:spChg chg="mod">
          <ac:chgData name="Louice Andersson" userId="9bded310-1837-43bd-a007-fc079b058826" providerId="ADAL" clId="{9CDC4627-2643-43C7-BEE5-342A3A1D1E80}" dt="2023-07-11T08:21:51.457" v="470" actId="1076"/>
          <ac:spMkLst>
            <pc:docMk/>
            <pc:sldMk cId="0" sldId="259"/>
            <ac:spMk id="63" creationId="{7AC2B6C6-B3CC-D25E-8C10-D33D218F6A6E}"/>
          </ac:spMkLst>
        </pc:spChg>
      </pc:sldChg>
      <pc:sldChg chg="addSp modSp mod">
        <pc:chgData name="Louice Andersson" userId="9bded310-1837-43bd-a007-fc079b058826" providerId="ADAL" clId="{9CDC4627-2643-43C7-BEE5-342A3A1D1E80}" dt="2023-07-11T08:28:43.254" v="678" actId="14100"/>
        <pc:sldMkLst>
          <pc:docMk/>
          <pc:sldMk cId="0" sldId="260"/>
        </pc:sldMkLst>
        <pc:spChg chg="mod">
          <ac:chgData name="Louice Andersson" userId="9bded310-1837-43bd-a007-fc079b058826" providerId="ADAL" clId="{9CDC4627-2643-43C7-BEE5-342A3A1D1E80}" dt="2023-07-11T08:25:55.837" v="576" actId="14100"/>
          <ac:spMkLst>
            <pc:docMk/>
            <pc:sldMk cId="0" sldId="260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6:02.271" v="578" actId="14100"/>
          <ac:spMkLst>
            <pc:docMk/>
            <pc:sldMk cId="0" sldId="260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5:48.982" v="574" actId="14100"/>
          <ac:spMkLst>
            <pc:docMk/>
            <pc:sldMk cId="0" sldId="260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8:01.696" v="632" actId="14100"/>
          <ac:spMkLst>
            <pc:docMk/>
            <pc:sldMk cId="0" sldId="260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7:54.733" v="631" actId="14100"/>
          <ac:spMkLst>
            <pc:docMk/>
            <pc:sldMk cId="0" sldId="260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8:43.254" v="678" actId="14100"/>
          <ac:spMkLst>
            <pc:docMk/>
            <pc:sldMk cId="0" sldId="260"/>
            <ac:spMk id="12" creationId="{00000000-0000-0000-0000-000000000000}"/>
          </ac:spMkLst>
        </pc:spChg>
        <pc:spChg chg="add mod">
          <ac:chgData name="Louice Andersson" userId="9bded310-1837-43bd-a007-fc079b058826" providerId="ADAL" clId="{9CDC4627-2643-43C7-BEE5-342A3A1D1E80}" dt="2023-07-11T08:23:40.224" v="481" actId="1076"/>
          <ac:spMkLst>
            <pc:docMk/>
            <pc:sldMk cId="0" sldId="260"/>
            <ac:spMk id="17" creationId="{7DEBF29A-EDF4-A677-7A9C-01D6FA2D8868}"/>
          </ac:spMkLst>
        </pc:spChg>
        <pc:spChg chg="add mod">
          <ac:chgData name="Louice Andersson" userId="9bded310-1837-43bd-a007-fc079b058826" providerId="ADAL" clId="{9CDC4627-2643-43C7-BEE5-342A3A1D1E80}" dt="2023-07-11T08:23:57.967" v="495" actId="20577"/>
          <ac:spMkLst>
            <pc:docMk/>
            <pc:sldMk cId="0" sldId="260"/>
            <ac:spMk id="18" creationId="{6F37B24F-6339-8C31-1BFB-12A954A9AD00}"/>
          </ac:spMkLst>
        </pc:spChg>
        <pc:spChg chg="mod">
          <ac:chgData name="Louice Andersson" userId="9bded310-1837-43bd-a007-fc079b058826" providerId="ADAL" clId="{9CDC4627-2643-43C7-BEE5-342A3A1D1E80}" dt="2023-07-11T08:24:50.114" v="534" actId="20577"/>
          <ac:spMkLst>
            <pc:docMk/>
            <pc:sldMk cId="0" sldId="260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5:37.420" v="572" actId="1076"/>
          <ac:spMkLst>
            <pc:docMk/>
            <pc:sldMk cId="0" sldId="260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7:39.388" v="628" actId="1076"/>
          <ac:spMkLst>
            <pc:docMk/>
            <pc:sldMk cId="0" sldId="260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8:40.234" v="677" actId="1076"/>
          <ac:spMkLst>
            <pc:docMk/>
            <pc:sldMk cId="0" sldId="260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6:36.410" v="589" actId="1076"/>
          <ac:spMkLst>
            <pc:docMk/>
            <pc:sldMk cId="0" sldId="260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4:24.925" v="498" actId="20577"/>
          <ac:spMkLst>
            <pc:docMk/>
            <pc:sldMk cId="0" sldId="260"/>
            <ac:spMk id="3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4:58.554" v="538" actId="20577"/>
          <ac:spMkLst>
            <pc:docMk/>
            <pc:sldMk cId="0" sldId="260"/>
            <ac:spMk id="3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6:55.421" v="595" actId="14100"/>
          <ac:spMkLst>
            <pc:docMk/>
            <pc:sldMk cId="0" sldId="260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8:14.679" v="640" actId="14100"/>
          <ac:spMkLst>
            <pc:docMk/>
            <pc:sldMk cId="0" sldId="260"/>
            <ac:spMk id="4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1:59.640" v="472" actId="20577"/>
          <ac:spMkLst>
            <pc:docMk/>
            <pc:sldMk cId="0" sldId="260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2:03.229" v="474" actId="20577"/>
          <ac:spMkLst>
            <pc:docMk/>
            <pc:sldMk cId="0" sldId="260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4:40.945" v="522" actId="20577"/>
          <ac:spMkLst>
            <pc:docMk/>
            <pc:sldMk cId="0" sldId="260"/>
            <ac:spMk id="55" creationId="{FE008780-719E-D697-E439-A6D379476081}"/>
          </ac:spMkLst>
        </pc:spChg>
        <pc:spChg chg="mod">
          <ac:chgData name="Louice Andersson" userId="9bded310-1837-43bd-a007-fc079b058826" providerId="ADAL" clId="{9CDC4627-2643-43C7-BEE5-342A3A1D1E80}" dt="2023-07-11T08:25:59.044" v="577" actId="1076"/>
          <ac:spMkLst>
            <pc:docMk/>
            <pc:sldMk cId="0" sldId="260"/>
            <ac:spMk id="56" creationId="{4BD68A15-9CB0-D6B0-2E93-33773CCB300A}"/>
          </ac:spMkLst>
        </pc:spChg>
        <pc:spChg chg="mod">
          <ac:chgData name="Louice Andersson" userId="9bded310-1837-43bd-a007-fc079b058826" providerId="ADAL" clId="{9CDC4627-2643-43C7-BEE5-342A3A1D1E80}" dt="2023-07-11T08:25:43.703" v="573" actId="1076"/>
          <ac:spMkLst>
            <pc:docMk/>
            <pc:sldMk cId="0" sldId="260"/>
            <ac:spMk id="57" creationId="{B91D9712-850D-C431-0351-A1F92B30BED5}"/>
          </ac:spMkLst>
        </pc:spChg>
        <pc:spChg chg="mod">
          <ac:chgData name="Louice Andersson" userId="9bded310-1837-43bd-a007-fc079b058826" providerId="ADAL" clId="{9CDC4627-2643-43C7-BEE5-342A3A1D1E80}" dt="2023-07-11T08:26:05.222" v="579" actId="1076"/>
          <ac:spMkLst>
            <pc:docMk/>
            <pc:sldMk cId="0" sldId="260"/>
            <ac:spMk id="58" creationId="{74579B7C-8D8D-60A8-EA9E-6DB4F5DDBC1E}"/>
          </ac:spMkLst>
        </pc:spChg>
        <pc:spChg chg="mod">
          <ac:chgData name="Louice Andersson" userId="9bded310-1837-43bd-a007-fc079b058826" providerId="ADAL" clId="{9CDC4627-2643-43C7-BEE5-342A3A1D1E80}" dt="2023-07-11T08:27:50.106" v="630" actId="1076"/>
          <ac:spMkLst>
            <pc:docMk/>
            <pc:sldMk cId="0" sldId="260"/>
            <ac:spMk id="59" creationId="{80E594B6-7B38-C818-BA4E-D34A438DD1B2}"/>
          </ac:spMkLst>
        </pc:spChg>
        <pc:spChg chg="mod">
          <ac:chgData name="Louice Andersson" userId="9bded310-1837-43bd-a007-fc079b058826" providerId="ADAL" clId="{9CDC4627-2643-43C7-BEE5-342A3A1D1E80}" dt="2023-07-11T08:27:04.879" v="605" actId="20577"/>
          <ac:spMkLst>
            <pc:docMk/>
            <pc:sldMk cId="0" sldId="260"/>
            <ac:spMk id="60" creationId="{25662F66-9C96-8377-9C3B-B41A2F4E2D79}"/>
          </ac:spMkLst>
        </pc:spChg>
        <pc:spChg chg="mod">
          <ac:chgData name="Louice Andersson" userId="9bded310-1837-43bd-a007-fc079b058826" providerId="ADAL" clId="{9CDC4627-2643-43C7-BEE5-342A3A1D1E80}" dt="2023-07-11T08:28:28.875" v="664" actId="20577"/>
          <ac:spMkLst>
            <pc:docMk/>
            <pc:sldMk cId="0" sldId="260"/>
            <ac:spMk id="61" creationId="{9264A25F-45A4-8426-CCAB-94A3A8681607}"/>
          </ac:spMkLst>
        </pc:spChg>
        <pc:spChg chg="mod">
          <ac:chgData name="Louice Andersson" userId="9bded310-1837-43bd-a007-fc079b058826" providerId="ADAL" clId="{9CDC4627-2643-43C7-BEE5-342A3A1D1E80}" dt="2023-07-11T08:28:22.435" v="652" actId="20577"/>
          <ac:spMkLst>
            <pc:docMk/>
            <pc:sldMk cId="0" sldId="260"/>
            <ac:spMk id="62" creationId="{9EB3C6C8-EC1C-A0F6-308D-A32968166117}"/>
          </ac:spMkLst>
        </pc:spChg>
      </pc:sldChg>
      <pc:sldChg chg="modSp mod">
        <pc:chgData name="Louice Andersson" userId="9bded310-1837-43bd-a007-fc079b058826" providerId="ADAL" clId="{9CDC4627-2643-43C7-BEE5-342A3A1D1E80}" dt="2023-07-11T08:37:34.255" v="953" actId="14100"/>
        <pc:sldMkLst>
          <pc:docMk/>
          <pc:sldMk cId="0" sldId="261"/>
        </pc:sldMkLst>
        <pc:spChg chg="mod">
          <ac:chgData name="Louice Andersson" userId="9bded310-1837-43bd-a007-fc079b058826" providerId="ADAL" clId="{9CDC4627-2643-43C7-BEE5-342A3A1D1E80}" dt="2023-07-11T08:31:24.360" v="761" actId="14100"/>
          <ac:spMkLst>
            <pc:docMk/>
            <pc:sldMk cId="0" sldId="261"/>
            <ac:spMk id="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0:36.648" v="740" actId="14100"/>
          <ac:spMkLst>
            <pc:docMk/>
            <pc:sldMk cId="0" sldId="261"/>
            <ac:spMk id="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1:19.488" v="760" actId="14100"/>
          <ac:spMkLst>
            <pc:docMk/>
            <pc:sldMk cId="0" sldId="261"/>
            <ac:spMk id="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2:15.233" v="790" actId="14100"/>
          <ac:spMkLst>
            <pc:docMk/>
            <pc:sldMk cId="0" sldId="261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3:13.664" v="826" actId="14100"/>
          <ac:spMkLst>
            <pc:docMk/>
            <pc:sldMk cId="0" sldId="261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3:43.533" v="839" actId="14100"/>
          <ac:spMkLst>
            <pc:docMk/>
            <pc:sldMk cId="0" sldId="261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3:53.668" v="841" actId="14100"/>
          <ac:spMkLst>
            <pc:docMk/>
            <pc:sldMk cId="0" sldId="261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5:13.423" v="876" actId="14100"/>
          <ac:spMkLst>
            <pc:docMk/>
            <pc:sldMk cId="0" sldId="261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5:07.883" v="875" actId="14100"/>
          <ac:spMkLst>
            <pc:docMk/>
            <pc:sldMk cId="0" sldId="261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6:26.505" v="910" actId="14100"/>
          <ac:spMkLst>
            <pc:docMk/>
            <pc:sldMk cId="0" sldId="261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6:22.771" v="909" actId="14100"/>
          <ac:spMkLst>
            <pc:docMk/>
            <pc:sldMk cId="0" sldId="261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7:34.255" v="953" actId="14100"/>
          <ac:spMkLst>
            <pc:docMk/>
            <pc:sldMk cId="0" sldId="261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7:24.430" v="952" actId="14100"/>
          <ac:spMkLst>
            <pc:docMk/>
            <pc:sldMk cId="0" sldId="261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9:42.123" v="721" actId="1076"/>
          <ac:spMkLst>
            <pc:docMk/>
            <pc:sldMk cId="0" sldId="261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0:50.077" v="753" actId="1076"/>
          <ac:spMkLst>
            <pc:docMk/>
            <pc:sldMk cId="0" sldId="261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1:38.960" v="773" actId="20577"/>
          <ac:spMkLst>
            <pc:docMk/>
            <pc:sldMk cId="0" sldId="261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2:08.174" v="789" actId="20577"/>
          <ac:spMkLst>
            <pc:docMk/>
            <pc:sldMk cId="0" sldId="261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3:05.526" v="825" actId="1076"/>
          <ac:spMkLst>
            <pc:docMk/>
            <pc:sldMk cId="0" sldId="261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3:35.546" v="838" actId="20577"/>
          <ac:spMkLst>
            <pc:docMk/>
            <pc:sldMk cId="0" sldId="261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4:50.842" v="872" actId="1076"/>
          <ac:spMkLst>
            <pc:docMk/>
            <pc:sldMk cId="0" sldId="261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6:06.799" v="906" actId="1076"/>
          <ac:spMkLst>
            <pc:docMk/>
            <pc:sldMk cId="0" sldId="261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7:07.179" v="949" actId="1076"/>
          <ac:spMkLst>
            <pc:docMk/>
            <pc:sldMk cId="0" sldId="261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7:18.645" v="951" actId="1076"/>
          <ac:spMkLst>
            <pc:docMk/>
            <pc:sldMk cId="0" sldId="261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6:48.233" v="926" actId="20577"/>
          <ac:spMkLst>
            <pc:docMk/>
            <pc:sldMk cId="0" sldId="261"/>
            <ac:spMk id="4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9:17.998" v="688" actId="14100"/>
          <ac:spMkLst>
            <pc:docMk/>
            <pc:sldMk cId="0" sldId="261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0:13.244" v="728" actId="20577"/>
          <ac:spMkLst>
            <pc:docMk/>
            <pc:sldMk cId="0" sldId="261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1:00.758" v="756" actId="20577"/>
          <ac:spMkLst>
            <pc:docMk/>
            <pc:sldMk cId="0" sldId="261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1:56.254" v="777" actId="20577"/>
          <ac:spMkLst>
            <pc:docMk/>
            <pc:sldMk cId="0" sldId="261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2:36.990" v="794" actId="20577"/>
          <ac:spMkLst>
            <pc:docMk/>
            <pc:sldMk cId="0" sldId="261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3:22.543" v="832" actId="20577"/>
          <ac:spMkLst>
            <pc:docMk/>
            <pc:sldMk cId="0" sldId="261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4:15.728" v="846" actId="20577"/>
          <ac:spMkLst>
            <pc:docMk/>
            <pc:sldMk cId="0" sldId="261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5:35.135" v="881" actId="20577"/>
          <ac:spMkLst>
            <pc:docMk/>
            <pc:sldMk cId="0" sldId="261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6:41.001" v="920" actId="14100"/>
          <ac:spMkLst>
            <pc:docMk/>
            <pc:sldMk cId="0" sldId="261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8:53.194" v="680" actId="20577"/>
          <ac:spMkLst>
            <pc:docMk/>
            <pc:sldMk cId="0" sldId="261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28:56.434" v="682" actId="20577"/>
          <ac:spMkLst>
            <pc:docMk/>
            <pc:sldMk cId="0" sldId="261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0:32.310" v="739" actId="1076"/>
          <ac:spMkLst>
            <pc:docMk/>
            <pc:sldMk cId="0" sldId="261"/>
            <ac:spMk id="75" creationId="{13C0D1E7-2A0F-C9CD-5BE1-08BC8AE50F8E}"/>
          </ac:spMkLst>
        </pc:spChg>
        <pc:spChg chg="mod">
          <ac:chgData name="Louice Andersson" userId="9bded310-1837-43bd-a007-fc079b058826" providerId="ADAL" clId="{9CDC4627-2643-43C7-BEE5-342A3A1D1E80}" dt="2023-07-11T08:29:24.622" v="698" actId="20577"/>
          <ac:spMkLst>
            <pc:docMk/>
            <pc:sldMk cId="0" sldId="261"/>
            <ac:spMk id="76" creationId="{1D595C93-AD0F-B7C7-79AE-596F1CDF06B0}"/>
          </ac:spMkLst>
        </pc:spChg>
        <pc:spChg chg="mod">
          <ac:chgData name="Louice Andersson" userId="9bded310-1837-43bd-a007-fc079b058826" providerId="ADAL" clId="{9CDC4627-2643-43C7-BEE5-342A3A1D1E80}" dt="2023-07-11T08:31:14.972" v="759" actId="1076"/>
          <ac:spMkLst>
            <pc:docMk/>
            <pc:sldMk cId="0" sldId="261"/>
            <ac:spMk id="78" creationId="{2AF22B2B-412C-97BE-9B51-9C043F0F2494}"/>
          </ac:spMkLst>
        </pc:spChg>
        <pc:spChg chg="mod">
          <ac:chgData name="Louice Andersson" userId="9bded310-1837-43bd-a007-fc079b058826" providerId="ADAL" clId="{9CDC4627-2643-43C7-BEE5-342A3A1D1E80}" dt="2023-07-11T08:31:29.900" v="763" actId="20577"/>
          <ac:spMkLst>
            <pc:docMk/>
            <pc:sldMk cId="0" sldId="261"/>
            <ac:spMk id="79" creationId="{5BFFFCB8-0053-F171-65A4-5E4A52BC5AE9}"/>
          </ac:spMkLst>
        </pc:spChg>
        <pc:spChg chg="mod">
          <ac:chgData name="Louice Andersson" userId="9bded310-1837-43bd-a007-fc079b058826" providerId="ADAL" clId="{9CDC4627-2643-43C7-BEE5-342A3A1D1E80}" dt="2023-07-11T08:31:05.658" v="758" actId="20577"/>
          <ac:spMkLst>
            <pc:docMk/>
            <pc:sldMk cId="0" sldId="261"/>
            <ac:spMk id="80" creationId="{248EDA92-0F8E-B085-DC7D-470061AD9FEC}"/>
          </ac:spMkLst>
        </pc:spChg>
        <pc:spChg chg="mod">
          <ac:chgData name="Louice Andersson" userId="9bded310-1837-43bd-a007-fc079b058826" providerId="ADAL" clId="{9CDC4627-2643-43C7-BEE5-342A3A1D1E80}" dt="2023-07-11T08:32:50.974" v="812" actId="20577"/>
          <ac:spMkLst>
            <pc:docMk/>
            <pc:sldMk cId="0" sldId="261"/>
            <ac:spMk id="83" creationId="{30A46A7A-7D5E-32C6-BAE4-0D7CE9D5E36E}"/>
          </ac:spMkLst>
        </pc:spChg>
        <pc:spChg chg="mod">
          <ac:chgData name="Louice Andersson" userId="9bded310-1837-43bd-a007-fc079b058826" providerId="ADAL" clId="{9CDC4627-2643-43C7-BEE5-342A3A1D1E80}" dt="2023-07-11T08:32:44.424" v="804" actId="20577"/>
          <ac:spMkLst>
            <pc:docMk/>
            <pc:sldMk cId="0" sldId="261"/>
            <ac:spMk id="84" creationId="{7A11AF76-D950-43F9-6425-D01368ABB0C3}"/>
          </ac:spMkLst>
        </pc:spChg>
        <pc:spChg chg="mod">
          <ac:chgData name="Louice Andersson" userId="9bded310-1837-43bd-a007-fc079b058826" providerId="ADAL" clId="{9CDC4627-2643-43C7-BEE5-342A3A1D1E80}" dt="2023-07-11T08:33:49.111" v="840" actId="1076"/>
          <ac:spMkLst>
            <pc:docMk/>
            <pc:sldMk cId="0" sldId="261"/>
            <ac:spMk id="85" creationId="{39A05A3B-CDF9-7FB0-B619-4F1D28E0E74D}"/>
          </ac:spMkLst>
        </pc:spChg>
        <pc:spChg chg="mod">
          <ac:chgData name="Louice Andersson" userId="9bded310-1837-43bd-a007-fc079b058826" providerId="ADAL" clId="{9CDC4627-2643-43C7-BEE5-342A3A1D1E80}" dt="2023-07-11T08:34:00.667" v="842" actId="1076"/>
          <ac:spMkLst>
            <pc:docMk/>
            <pc:sldMk cId="0" sldId="261"/>
            <ac:spMk id="86" creationId="{01E1228F-09C5-70EA-15D6-E86A71FF7E58}"/>
          </ac:spMkLst>
        </pc:spChg>
        <pc:spChg chg="mod">
          <ac:chgData name="Louice Andersson" userId="9bded310-1837-43bd-a007-fc079b058826" providerId="ADAL" clId="{9CDC4627-2643-43C7-BEE5-342A3A1D1E80}" dt="2023-07-11T08:35:02.709" v="874" actId="1076"/>
          <ac:spMkLst>
            <pc:docMk/>
            <pc:sldMk cId="0" sldId="261"/>
            <ac:spMk id="87" creationId="{F194EF7F-38C9-D220-5557-DC08071E9464}"/>
          </ac:spMkLst>
        </pc:spChg>
        <pc:spChg chg="mod">
          <ac:chgData name="Louice Andersson" userId="9bded310-1837-43bd-a007-fc079b058826" providerId="ADAL" clId="{9CDC4627-2643-43C7-BEE5-342A3A1D1E80}" dt="2023-07-11T08:35:18.528" v="877" actId="1076"/>
          <ac:spMkLst>
            <pc:docMk/>
            <pc:sldMk cId="0" sldId="261"/>
            <ac:spMk id="88" creationId="{598FDA8E-36AB-C872-E028-7C6F59581B9A}"/>
          </ac:spMkLst>
        </pc:spChg>
        <pc:spChg chg="mod">
          <ac:chgData name="Louice Andersson" userId="9bded310-1837-43bd-a007-fc079b058826" providerId="ADAL" clId="{9CDC4627-2643-43C7-BEE5-342A3A1D1E80}" dt="2023-07-11T08:36:15.876" v="908" actId="1076"/>
          <ac:spMkLst>
            <pc:docMk/>
            <pc:sldMk cId="0" sldId="261"/>
            <ac:spMk id="89" creationId="{FF94E4B6-F7F9-18CC-BECE-D124F1BDD7A2}"/>
          </ac:spMkLst>
        </pc:spChg>
        <pc:spChg chg="mod">
          <ac:chgData name="Louice Andersson" userId="9bded310-1837-43bd-a007-fc079b058826" providerId="ADAL" clId="{9CDC4627-2643-43C7-BEE5-342A3A1D1E80}" dt="2023-07-11T08:36:29.688" v="911" actId="1076"/>
          <ac:spMkLst>
            <pc:docMk/>
            <pc:sldMk cId="0" sldId="261"/>
            <ac:spMk id="90" creationId="{1AE21069-3950-E43E-28F2-A7F460766BF8}"/>
          </ac:spMkLst>
        </pc:spChg>
      </pc:sldChg>
      <pc:sldChg chg="modSp mod">
        <pc:chgData name="Louice Andersson" userId="9bded310-1837-43bd-a007-fc079b058826" providerId="ADAL" clId="{9CDC4627-2643-43C7-BEE5-342A3A1D1E80}" dt="2023-07-11T08:45:27.261" v="1249" actId="1076"/>
        <pc:sldMkLst>
          <pc:docMk/>
          <pc:sldMk cId="0" sldId="262"/>
        </pc:sldMkLst>
        <pc:spChg chg="mod">
          <ac:chgData name="Louice Andersson" userId="9bded310-1837-43bd-a007-fc079b058826" providerId="ADAL" clId="{9CDC4627-2643-43C7-BEE5-342A3A1D1E80}" dt="2023-07-11T08:38:24.790" v="986" actId="14100"/>
          <ac:spMkLst>
            <pc:docMk/>
            <pc:sldMk cId="0" sldId="262"/>
            <ac:spMk id="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9:39.035" v="1025" actId="14100"/>
          <ac:spMkLst>
            <pc:docMk/>
            <pc:sldMk cId="0" sldId="262"/>
            <ac:spMk id="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9:35.873" v="1024" actId="14100"/>
          <ac:spMkLst>
            <pc:docMk/>
            <pc:sldMk cId="0" sldId="262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0:47.102" v="1073" actId="14100"/>
          <ac:spMkLst>
            <pc:docMk/>
            <pc:sldMk cId="0" sldId="262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1:59.760" v="1115" actId="14100"/>
          <ac:spMkLst>
            <pc:docMk/>
            <pc:sldMk cId="0" sldId="262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1:56.306" v="1114" actId="14100"/>
          <ac:spMkLst>
            <pc:docMk/>
            <pc:sldMk cId="0" sldId="262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3:05.750" v="1159" actId="14100"/>
          <ac:spMkLst>
            <pc:docMk/>
            <pc:sldMk cId="0" sldId="262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3:00.664" v="1158" actId="14100"/>
          <ac:spMkLst>
            <pc:docMk/>
            <pc:sldMk cId="0" sldId="262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4:05.647" v="1204" actId="14100"/>
          <ac:spMkLst>
            <pc:docMk/>
            <pc:sldMk cId="0" sldId="262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4:00.081" v="1203" actId="14100"/>
          <ac:spMkLst>
            <pc:docMk/>
            <pc:sldMk cId="0" sldId="262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22.867" v="1248" actId="14100"/>
          <ac:spMkLst>
            <pc:docMk/>
            <pc:sldMk cId="0" sldId="262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17.642" v="1247" actId="14100"/>
          <ac:spMkLst>
            <pc:docMk/>
            <pc:sldMk cId="0" sldId="262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8:19.596" v="985" actId="20577"/>
          <ac:spMkLst>
            <pc:docMk/>
            <pc:sldMk cId="0" sldId="262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9:28.434" v="1022" actId="1076"/>
          <ac:spMkLst>
            <pc:docMk/>
            <pc:sldMk cId="0" sldId="262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0:35.797" v="1071" actId="1076"/>
          <ac:spMkLst>
            <pc:docMk/>
            <pc:sldMk cId="0" sldId="262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1:42.880" v="1112" actId="1076"/>
          <ac:spMkLst>
            <pc:docMk/>
            <pc:sldMk cId="0" sldId="262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2:47.350" v="1156" actId="1076"/>
          <ac:spMkLst>
            <pc:docMk/>
            <pc:sldMk cId="0" sldId="262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3:42.602" v="1199" actId="1076"/>
          <ac:spMkLst>
            <pc:docMk/>
            <pc:sldMk cId="0" sldId="262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02.543" v="1244" actId="1076"/>
          <ac:spMkLst>
            <pc:docMk/>
            <pc:sldMk cId="0" sldId="262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11.835" v="1246" actId="1076"/>
          <ac:spMkLst>
            <pc:docMk/>
            <pc:sldMk cId="0" sldId="262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27.261" v="1249" actId="1076"/>
          <ac:spMkLst>
            <pc:docMk/>
            <pc:sldMk cId="0" sldId="262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8:01.831" v="961" actId="20577"/>
          <ac:spMkLst>
            <pc:docMk/>
            <pc:sldMk cId="0" sldId="262"/>
            <ac:spMk id="4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8:57.611" v="992" actId="20577"/>
          <ac:spMkLst>
            <pc:docMk/>
            <pc:sldMk cId="0" sldId="262"/>
            <ac:spMk id="4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0:01.930" v="1034" actId="14100"/>
          <ac:spMkLst>
            <pc:docMk/>
            <pc:sldMk cId="0" sldId="262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1:04.478" v="1077" actId="20577"/>
          <ac:spMkLst>
            <pc:docMk/>
            <pc:sldMk cId="0" sldId="262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2:15.985" v="1119" actId="20577"/>
          <ac:spMkLst>
            <pc:docMk/>
            <pc:sldMk cId="0" sldId="262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3:14.863" v="1164" actId="20577"/>
          <ac:spMkLst>
            <pc:docMk/>
            <pc:sldMk cId="0" sldId="262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4:34.180" v="1206" actId="20577"/>
          <ac:spMkLst>
            <pc:docMk/>
            <pc:sldMk cId="0" sldId="262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7:39.832" v="955" actId="20577"/>
          <ac:spMkLst>
            <pc:docMk/>
            <pc:sldMk cId="0" sldId="262"/>
            <ac:spMk id="6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7:43.232" v="957" actId="20577"/>
          <ac:spMkLst>
            <pc:docMk/>
            <pc:sldMk cId="0" sldId="262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38:35.003" v="988" actId="1076"/>
          <ac:spMkLst>
            <pc:docMk/>
            <pc:sldMk cId="0" sldId="262"/>
            <ac:spMk id="73" creationId="{58416C52-0CDD-6ABC-A99F-69B9CC553857}"/>
          </ac:spMkLst>
        </pc:spChg>
        <pc:spChg chg="mod">
          <ac:chgData name="Louice Andersson" userId="9bded310-1837-43bd-a007-fc079b058826" providerId="ADAL" clId="{9CDC4627-2643-43C7-BEE5-342A3A1D1E80}" dt="2023-07-11T08:38:31.744" v="987" actId="1076"/>
          <ac:spMkLst>
            <pc:docMk/>
            <pc:sldMk cId="0" sldId="262"/>
            <ac:spMk id="74" creationId="{87FC2689-4C63-EACE-29B3-A247BCBD5F62}"/>
          </ac:spMkLst>
        </pc:spChg>
        <pc:spChg chg="mod">
          <ac:chgData name="Louice Andersson" userId="9bded310-1837-43bd-a007-fc079b058826" providerId="ADAL" clId="{9CDC4627-2643-43C7-BEE5-342A3A1D1E80}" dt="2023-07-11T08:39:31.596" v="1023" actId="1076"/>
          <ac:spMkLst>
            <pc:docMk/>
            <pc:sldMk cId="0" sldId="262"/>
            <ac:spMk id="75" creationId="{6D4210ED-8EE8-3974-9418-2358F10A49B4}"/>
          </ac:spMkLst>
        </pc:spChg>
        <pc:spChg chg="mod">
          <ac:chgData name="Louice Andersson" userId="9bded310-1837-43bd-a007-fc079b058826" providerId="ADAL" clId="{9CDC4627-2643-43C7-BEE5-342A3A1D1E80}" dt="2023-07-11T08:39:47.246" v="1026" actId="1076"/>
          <ac:spMkLst>
            <pc:docMk/>
            <pc:sldMk cId="0" sldId="262"/>
            <ac:spMk id="76" creationId="{7D7824B5-ADCE-A4E2-275D-DB166D2E4738}"/>
          </ac:spMkLst>
        </pc:spChg>
        <pc:spChg chg="mod">
          <ac:chgData name="Louice Andersson" userId="9bded310-1837-43bd-a007-fc079b058826" providerId="ADAL" clId="{9CDC4627-2643-43C7-BEE5-342A3A1D1E80}" dt="2023-07-11T08:40:42.814" v="1072" actId="1076"/>
          <ac:spMkLst>
            <pc:docMk/>
            <pc:sldMk cId="0" sldId="262"/>
            <ac:spMk id="77" creationId="{6CC36D19-0B0D-66FE-BCA0-2F1A89C57957}"/>
          </ac:spMkLst>
        </pc:spChg>
        <pc:spChg chg="mod">
          <ac:chgData name="Louice Andersson" userId="9bded310-1837-43bd-a007-fc079b058826" providerId="ADAL" clId="{9CDC4627-2643-43C7-BEE5-342A3A1D1E80}" dt="2023-07-11T08:40:49.516" v="1074" actId="1076"/>
          <ac:spMkLst>
            <pc:docMk/>
            <pc:sldMk cId="0" sldId="262"/>
            <ac:spMk id="78" creationId="{7DBEFD2A-FB7E-1979-0E0E-9564B1526F4A}"/>
          </ac:spMkLst>
        </pc:spChg>
        <pc:spChg chg="mod">
          <ac:chgData name="Louice Andersson" userId="9bded310-1837-43bd-a007-fc079b058826" providerId="ADAL" clId="{9CDC4627-2643-43C7-BEE5-342A3A1D1E80}" dt="2023-07-11T08:41:20.219" v="1101" actId="20577"/>
          <ac:spMkLst>
            <pc:docMk/>
            <pc:sldMk cId="0" sldId="262"/>
            <ac:spMk id="79" creationId="{991E4F79-89E7-C730-13F3-FDFBBED003F9}"/>
          </ac:spMkLst>
        </pc:spChg>
        <pc:spChg chg="mod">
          <ac:chgData name="Louice Andersson" userId="9bded310-1837-43bd-a007-fc079b058826" providerId="ADAL" clId="{9CDC4627-2643-43C7-BEE5-342A3A1D1E80}" dt="2023-07-11T08:41:14.218" v="1089" actId="20577"/>
          <ac:spMkLst>
            <pc:docMk/>
            <pc:sldMk cId="0" sldId="262"/>
            <ac:spMk id="80" creationId="{FC6A66E8-B426-D0FB-8BA7-6104861977C5}"/>
          </ac:spMkLst>
        </pc:spChg>
        <pc:spChg chg="mod">
          <ac:chgData name="Louice Andersson" userId="9bded310-1837-43bd-a007-fc079b058826" providerId="ADAL" clId="{9CDC4627-2643-43C7-BEE5-342A3A1D1E80}" dt="2023-07-11T08:42:29.705" v="1143" actId="20577"/>
          <ac:spMkLst>
            <pc:docMk/>
            <pc:sldMk cId="0" sldId="262"/>
            <ac:spMk id="81" creationId="{70ACB1A7-747F-AFAB-A2DD-A6661B709087}"/>
          </ac:spMkLst>
        </pc:spChg>
        <pc:spChg chg="mod">
          <ac:chgData name="Louice Andersson" userId="9bded310-1837-43bd-a007-fc079b058826" providerId="ADAL" clId="{9CDC4627-2643-43C7-BEE5-342A3A1D1E80}" dt="2023-07-11T08:43:09.296" v="1160" actId="1076"/>
          <ac:spMkLst>
            <pc:docMk/>
            <pc:sldMk cId="0" sldId="262"/>
            <ac:spMk id="82" creationId="{982C8467-C714-8392-DED0-2EEDF7AFF157}"/>
          </ac:spMkLst>
        </pc:spChg>
        <pc:spChg chg="mod">
          <ac:chgData name="Louice Andersson" userId="9bded310-1837-43bd-a007-fc079b058826" providerId="ADAL" clId="{9CDC4627-2643-43C7-BEE5-342A3A1D1E80}" dt="2023-07-11T08:43:54.652" v="1202" actId="1076"/>
          <ac:spMkLst>
            <pc:docMk/>
            <pc:sldMk cId="0" sldId="262"/>
            <ac:spMk id="83" creationId="{A05F3388-CBDB-9C14-FB43-A384FDF1FA09}"/>
          </ac:spMkLst>
        </pc:spChg>
        <pc:spChg chg="mod">
          <ac:chgData name="Louice Andersson" userId="9bded310-1837-43bd-a007-fc079b058826" providerId="ADAL" clId="{9CDC4627-2643-43C7-BEE5-342A3A1D1E80}" dt="2023-07-11T08:43:24.332" v="1174" actId="20577"/>
          <ac:spMkLst>
            <pc:docMk/>
            <pc:sldMk cId="0" sldId="262"/>
            <ac:spMk id="84" creationId="{F3753EA3-E211-0DEA-9ADB-9B146C4638C8}"/>
          </ac:spMkLst>
        </pc:spChg>
      </pc:sldChg>
      <pc:sldChg chg="modSp mod">
        <pc:chgData name="Louice Andersson" userId="9bded310-1837-43bd-a007-fc079b058826" providerId="ADAL" clId="{9CDC4627-2643-43C7-BEE5-342A3A1D1E80}" dt="2023-07-11T08:54:10.102" v="1577" actId="14100"/>
        <pc:sldMkLst>
          <pc:docMk/>
          <pc:sldMk cId="0" sldId="263"/>
        </pc:sldMkLst>
        <pc:spChg chg="mod">
          <ac:chgData name="Louice Andersson" userId="9bded310-1837-43bd-a007-fc079b058826" providerId="ADAL" clId="{9CDC4627-2643-43C7-BEE5-342A3A1D1E80}" dt="2023-07-11T08:47:48.363" v="1342" actId="14100"/>
          <ac:spMkLst>
            <pc:docMk/>
            <pc:sldMk cId="0" sldId="263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8:38.027" v="1370" actId="14100"/>
          <ac:spMkLst>
            <pc:docMk/>
            <pc:sldMk cId="0" sldId="263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0:04.058" v="1401" actId="14100"/>
          <ac:spMkLst>
            <pc:docMk/>
            <pc:sldMk cId="0" sldId="263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0:00.225" v="1400" actId="1076"/>
          <ac:spMkLst>
            <pc:docMk/>
            <pc:sldMk cId="0" sldId="263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0:50.686" v="1446" actId="14100"/>
          <ac:spMkLst>
            <pc:docMk/>
            <pc:sldMk cId="0" sldId="263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1:59.744" v="1486" actId="14100"/>
          <ac:spMkLst>
            <pc:docMk/>
            <pc:sldMk cId="0" sldId="263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1:43.078" v="1475" actId="14100"/>
          <ac:spMkLst>
            <pc:docMk/>
            <pc:sldMk cId="0" sldId="263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3:03.765" v="1527" actId="14100"/>
          <ac:spMkLst>
            <pc:docMk/>
            <pc:sldMk cId="0" sldId="263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2:47.323" v="1514" actId="14100"/>
          <ac:spMkLst>
            <pc:docMk/>
            <pc:sldMk cId="0" sldId="263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4:10.102" v="1577" actId="14100"/>
          <ac:spMkLst>
            <pc:docMk/>
            <pc:sldMk cId="0" sldId="263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6:50.993" v="1302" actId="20577"/>
          <ac:spMkLst>
            <pc:docMk/>
            <pc:sldMk cId="0" sldId="263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7:39.455" v="1340" actId="1076"/>
          <ac:spMkLst>
            <pc:docMk/>
            <pc:sldMk cId="0" sldId="263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8:42.331" v="1371" actId="1076"/>
          <ac:spMkLst>
            <pc:docMk/>
            <pc:sldMk cId="0" sldId="263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9:43.761" v="1397" actId="1076"/>
          <ac:spMkLst>
            <pc:docMk/>
            <pc:sldMk cId="0" sldId="263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0:44.426" v="1445" actId="1076"/>
          <ac:spMkLst>
            <pc:docMk/>
            <pc:sldMk cId="0" sldId="263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2:03.361" v="1487" actId="1076"/>
          <ac:spMkLst>
            <pc:docMk/>
            <pc:sldMk cId="0" sldId="263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3:06.796" v="1528" actId="1076"/>
          <ac:spMkLst>
            <pc:docMk/>
            <pc:sldMk cId="0" sldId="263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3:55.564" v="1575" actId="1076"/>
          <ac:spMkLst>
            <pc:docMk/>
            <pc:sldMk cId="0" sldId="263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3:40.085" v="1562" actId="20577"/>
          <ac:spMkLst>
            <pc:docMk/>
            <pc:sldMk cId="0" sldId="263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4:06.205" v="1576" actId="1076"/>
          <ac:spMkLst>
            <pc:docMk/>
            <pc:sldMk cId="0" sldId="263"/>
            <ac:spMk id="4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52.007" v="1255" actId="20577"/>
          <ac:spMkLst>
            <pc:docMk/>
            <pc:sldMk cId="0" sldId="263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6:28.995" v="1268" actId="20577"/>
          <ac:spMkLst>
            <pc:docMk/>
            <pc:sldMk cId="0" sldId="263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7:08.796" v="1311" actId="14100"/>
          <ac:spMkLst>
            <pc:docMk/>
            <pc:sldMk cId="0" sldId="263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8:13.902" v="1349" actId="20577"/>
          <ac:spMkLst>
            <pc:docMk/>
            <pc:sldMk cId="0" sldId="263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9:11.875" v="1375" actId="20577"/>
          <ac:spMkLst>
            <pc:docMk/>
            <pc:sldMk cId="0" sldId="263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0:18.489" v="1410" actId="14100"/>
          <ac:spMkLst>
            <pc:docMk/>
            <pc:sldMk cId="0" sldId="263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1:06.252" v="1449" actId="20577"/>
          <ac:spMkLst>
            <pc:docMk/>
            <pc:sldMk cId="0" sldId="263"/>
            <ac:spMk id="5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2:19.006" v="1490" actId="20577"/>
          <ac:spMkLst>
            <pc:docMk/>
            <pc:sldMk cId="0" sldId="263"/>
            <ac:spMk id="6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3:25.606" v="1538" actId="14100"/>
          <ac:spMkLst>
            <pc:docMk/>
            <pc:sldMk cId="0" sldId="263"/>
            <ac:spMk id="6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33.547" v="1251" actId="20577"/>
          <ac:spMkLst>
            <pc:docMk/>
            <pc:sldMk cId="0" sldId="263"/>
            <ac:spMk id="7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37.057" v="1253" actId="20577"/>
          <ac:spMkLst>
            <pc:docMk/>
            <pc:sldMk cId="0" sldId="263"/>
            <ac:spMk id="7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45:57.476" v="1265" actId="20577"/>
          <ac:spMkLst>
            <pc:docMk/>
            <pc:sldMk cId="0" sldId="263"/>
            <ac:spMk id="79" creationId="{8FF394A2-722B-6FD7-2CD6-D87F01AF3ACF}"/>
          </ac:spMkLst>
        </pc:spChg>
        <pc:spChg chg="mod">
          <ac:chgData name="Louice Andersson" userId="9bded310-1837-43bd-a007-fc079b058826" providerId="ADAL" clId="{9CDC4627-2643-43C7-BEE5-342A3A1D1E80}" dt="2023-07-11T08:46:58.197" v="1303" actId="1076"/>
          <ac:spMkLst>
            <pc:docMk/>
            <pc:sldMk cId="0" sldId="263"/>
            <ac:spMk id="80" creationId="{3FEBD1B9-BCDB-691F-0D9C-7A913C92C5BE}"/>
          </ac:spMkLst>
        </pc:spChg>
        <pc:spChg chg="mod">
          <ac:chgData name="Louice Andersson" userId="9bded310-1837-43bd-a007-fc079b058826" providerId="ADAL" clId="{9CDC4627-2643-43C7-BEE5-342A3A1D1E80}" dt="2023-07-11T08:46:35.644" v="1278" actId="20577"/>
          <ac:spMkLst>
            <pc:docMk/>
            <pc:sldMk cId="0" sldId="263"/>
            <ac:spMk id="81" creationId="{044549D8-8F45-0C69-E63A-D58DF395535C}"/>
          </ac:spMkLst>
        </pc:spChg>
        <pc:spChg chg="mod">
          <ac:chgData name="Louice Andersson" userId="9bded310-1837-43bd-a007-fc079b058826" providerId="ADAL" clId="{9CDC4627-2643-43C7-BEE5-342A3A1D1E80}" dt="2023-07-11T08:47:22.871" v="1333" actId="20577"/>
          <ac:spMkLst>
            <pc:docMk/>
            <pc:sldMk cId="0" sldId="263"/>
            <ac:spMk id="82" creationId="{C3FAA69F-310F-3AB2-986D-6C21B502D46E}"/>
          </ac:spMkLst>
        </pc:spChg>
        <pc:spChg chg="mod">
          <ac:chgData name="Louice Andersson" userId="9bded310-1837-43bd-a007-fc079b058826" providerId="ADAL" clId="{9CDC4627-2643-43C7-BEE5-342A3A1D1E80}" dt="2023-07-11T08:47:51.364" v="1343" actId="1076"/>
          <ac:spMkLst>
            <pc:docMk/>
            <pc:sldMk cId="0" sldId="263"/>
            <ac:spMk id="83" creationId="{7EACBB74-DCA2-D266-1ED5-B4F1A515925F}"/>
          </ac:spMkLst>
        </pc:spChg>
        <pc:spChg chg="mod">
          <ac:chgData name="Louice Andersson" userId="9bded310-1837-43bd-a007-fc079b058826" providerId="ADAL" clId="{9CDC4627-2643-43C7-BEE5-342A3A1D1E80}" dt="2023-07-11T08:48:23.433" v="1357" actId="20577"/>
          <ac:spMkLst>
            <pc:docMk/>
            <pc:sldMk cId="0" sldId="263"/>
            <ac:spMk id="84" creationId="{BD9208E2-A16D-24B1-F882-C777171804FA}"/>
          </ac:spMkLst>
        </pc:spChg>
        <pc:spChg chg="mod">
          <ac:chgData name="Louice Andersson" userId="9bded310-1837-43bd-a007-fc079b058826" providerId="ADAL" clId="{9CDC4627-2643-43C7-BEE5-342A3A1D1E80}" dt="2023-07-11T08:48:57.139" v="1372" actId="1076"/>
          <ac:spMkLst>
            <pc:docMk/>
            <pc:sldMk cId="0" sldId="263"/>
            <ac:spMk id="85" creationId="{533D1A68-AE0D-F571-4FA4-B47C880DBA3C}"/>
          </ac:spMkLst>
        </pc:spChg>
        <pc:spChg chg="mod">
          <ac:chgData name="Louice Andersson" userId="9bded310-1837-43bd-a007-fc079b058826" providerId="ADAL" clId="{9CDC4627-2643-43C7-BEE5-342A3A1D1E80}" dt="2023-07-11T08:49:52.763" v="1399" actId="1076"/>
          <ac:spMkLst>
            <pc:docMk/>
            <pc:sldMk cId="0" sldId="263"/>
            <ac:spMk id="86" creationId="{C0FC8841-9AD1-F638-64A9-A1EC97FD3CBD}"/>
          </ac:spMkLst>
        </pc:spChg>
        <pc:spChg chg="mod">
          <ac:chgData name="Louice Andersson" userId="9bded310-1837-43bd-a007-fc079b058826" providerId="ADAL" clId="{9CDC4627-2643-43C7-BEE5-342A3A1D1E80}" dt="2023-07-11T08:50:08.744" v="1402" actId="1076"/>
          <ac:spMkLst>
            <pc:docMk/>
            <pc:sldMk cId="0" sldId="263"/>
            <ac:spMk id="87" creationId="{BF75C316-CDF1-1D95-A3E9-8D1F5502BA81}"/>
          </ac:spMkLst>
        </pc:spChg>
        <pc:spChg chg="mod">
          <ac:chgData name="Louice Andersson" userId="9bded310-1837-43bd-a007-fc079b058826" providerId="ADAL" clId="{9CDC4627-2643-43C7-BEE5-342A3A1D1E80}" dt="2023-07-11T08:50:31.829" v="1432" actId="20577"/>
          <ac:spMkLst>
            <pc:docMk/>
            <pc:sldMk cId="0" sldId="263"/>
            <ac:spMk id="88" creationId="{6715BA83-D9C3-ACBB-F3CD-8C0B0732ECE4}"/>
          </ac:spMkLst>
        </pc:spChg>
        <pc:spChg chg="mod">
          <ac:chgData name="Louice Andersson" userId="9bded310-1837-43bd-a007-fc079b058826" providerId="ADAL" clId="{9CDC4627-2643-43C7-BEE5-342A3A1D1E80}" dt="2023-07-11T08:50:25.579" v="1420" actId="20577"/>
          <ac:spMkLst>
            <pc:docMk/>
            <pc:sldMk cId="0" sldId="263"/>
            <ac:spMk id="89" creationId="{70BA702B-D219-6FDF-3EE8-B1B63A02B62E}"/>
          </ac:spMkLst>
        </pc:spChg>
        <pc:spChg chg="mod">
          <ac:chgData name="Louice Andersson" userId="9bded310-1837-43bd-a007-fc079b058826" providerId="ADAL" clId="{9CDC4627-2643-43C7-BEE5-342A3A1D1E80}" dt="2023-07-11T08:51:38.715" v="1474" actId="1076"/>
          <ac:spMkLst>
            <pc:docMk/>
            <pc:sldMk cId="0" sldId="263"/>
            <ac:spMk id="90" creationId="{CDB1D24B-8FFC-8F1F-0743-19F427ED7330}"/>
          </ac:spMkLst>
        </pc:spChg>
        <pc:spChg chg="mod">
          <ac:chgData name="Louice Andersson" userId="9bded310-1837-43bd-a007-fc079b058826" providerId="ADAL" clId="{9CDC4627-2643-43C7-BEE5-342A3A1D1E80}" dt="2023-07-11T08:51:20.519" v="1462" actId="1076"/>
          <ac:spMkLst>
            <pc:docMk/>
            <pc:sldMk cId="0" sldId="263"/>
            <ac:spMk id="91" creationId="{91A80BC1-18E9-5323-4A84-ACE9E60B0E1E}"/>
          </ac:spMkLst>
        </pc:spChg>
        <pc:spChg chg="mod">
          <ac:chgData name="Louice Andersson" userId="9bded310-1837-43bd-a007-fc079b058826" providerId="ADAL" clId="{9CDC4627-2643-43C7-BEE5-342A3A1D1E80}" dt="2023-07-11T08:52:42.908" v="1513" actId="1076"/>
          <ac:spMkLst>
            <pc:docMk/>
            <pc:sldMk cId="0" sldId="263"/>
            <ac:spMk id="92" creationId="{2D519A53-9D9F-D98A-68BA-723101BF2A65}"/>
          </ac:spMkLst>
        </pc:spChg>
        <pc:spChg chg="mod">
          <ac:chgData name="Louice Andersson" userId="9bded310-1837-43bd-a007-fc079b058826" providerId="ADAL" clId="{9CDC4627-2643-43C7-BEE5-342A3A1D1E80}" dt="2023-07-11T08:52:27.186" v="1502" actId="20577"/>
          <ac:spMkLst>
            <pc:docMk/>
            <pc:sldMk cId="0" sldId="263"/>
            <ac:spMk id="93" creationId="{6B0749CD-E696-3FFD-EEEB-A6979EC93991}"/>
          </ac:spMkLst>
        </pc:spChg>
      </pc:sldChg>
      <pc:sldChg chg="modSp mod">
        <pc:chgData name="Louice Andersson" userId="9bded310-1837-43bd-a007-fc079b058826" providerId="ADAL" clId="{9CDC4627-2643-43C7-BEE5-342A3A1D1E80}" dt="2023-07-11T08:59:19.047" v="1702" actId="14100"/>
        <pc:sldMkLst>
          <pc:docMk/>
          <pc:sldMk cId="0" sldId="264"/>
        </pc:sldMkLst>
        <pc:spChg chg="mod">
          <ac:chgData name="Louice Andersson" userId="9bded310-1837-43bd-a007-fc079b058826" providerId="ADAL" clId="{9CDC4627-2643-43C7-BEE5-342A3A1D1E80}" dt="2023-07-11T08:58:30.688" v="1695" actId="14100"/>
          <ac:spMkLst>
            <pc:docMk/>
            <pc:sldMk cId="0" sldId="264"/>
            <ac:spMk id="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8:48.022" v="1698" actId="14100"/>
          <ac:spMkLst>
            <pc:docMk/>
            <pc:sldMk cId="0" sldId="264"/>
            <ac:spMk id="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8:53.056" v="1699" actId="14100"/>
          <ac:spMkLst>
            <pc:docMk/>
            <pc:sldMk cId="0" sldId="264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9:19.047" v="1702" actId="14100"/>
          <ac:spMkLst>
            <pc:docMk/>
            <pc:sldMk cId="0" sldId="264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9:11.411" v="1701" actId="14100"/>
          <ac:spMkLst>
            <pc:docMk/>
            <pc:sldMk cId="0" sldId="264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7:07.993" v="1622" actId="20577"/>
          <ac:spMkLst>
            <pc:docMk/>
            <pc:sldMk cId="0" sldId="264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8:43.898" v="1697" actId="1076"/>
          <ac:spMkLst>
            <pc:docMk/>
            <pc:sldMk cId="0" sldId="264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8:18.221" v="1694" actId="20577"/>
          <ac:spMkLst>
            <pc:docMk/>
            <pc:sldMk cId="0" sldId="264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6:41.463" v="1584" actId="20577"/>
          <ac:spMkLst>
            <pc:docMk/>
            <pc:sldMk cId="0" sldId="264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7:21.203" v="1624" actId="20577"/>
          <ac:spMkLst>
            <pc:docMk/>
            <pc:sldMk cId="0" sldId="264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7:56.799" v="1662" actId="20577"/>
          <ac:spMkLst>
            <pc:docMk/>
            <pc:sldMk cId="0" sldId="264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4:25.375" v="1579" actId="20577"/>
          <ac:spMkLst>
            <pc:docMk/>
            <pc:sldMk cId="0" sldId="264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4:29.555" v="1581" actId="20577"/>
          <ac:spMkLst>
            <pc:docMk/>
            <pc:sldMk cId="0" sldId="264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8:35.086" v="1696" actId="1076"/>
          <ac:spMkLst>
            <pc:docMk/>
            <pc:sldMk cId="0" sldId="264"/>
            <ac:spMk id="35" creationId="{DD8423C7-D94C-511E-9507-056B39992A6B}"/>
          </ac:spMkLst>
        </pc:spChg>
        <pc:spChg chg="mod">
          <ac:chgData name="Louice Andersson" userId="9bded310-1837-43bd-a007-fc079b058826" providerId="ADAL" clId="{9CDC4627-2643-43C7-BEE5-342A3A1D1E80}" dt="2023-07-11T08:56:49.733" v="1594" actId="20577"/>
          <ac:spMkLst>
            <pc:docMk/>
            <pc:sldMk cId="0" sldId="264"/>
            <ac:spMk id="36" creationId="{09B6DDC2-B987-1B4A-46B2-7A19E8BF9A50}"/>
          </ac:spMkLst>
        </pc:spChg>
        <pc:spChg chg="mod">
          <ac:chgData name="Louice Andersson" userId="9bded310-1837-43bd-a007-fc079b058826" providerId="ADAL" clId="{9CDC4627-2643-43C7-BEE5-342A3A1D1E80}" dt="2023-07-11T08:57:37.566" v="1644" actId="20577"/>
          <ac:spMkLst>
            <pc:docMk/>
            <pc:sldMk cId="0" sldId="264"/>
            <ac:spMk id="37" creationId="{5C36377D-3379-C732-98B1-1A8A959C2A46}"/>
          </ac:spMkLst>
        </pc:spChg>
        <pc:spChg chg="mod">
          <ac:chgData name="Louice Andersson" userId="9bded310-1837-43bd-a007-fc079b058826" providerId="ADAL" clId="{9CDC4627-2643-43C7-BEE5-342A3A1D1E80}" dt="2023-07-11T08:57:30.093" v="1634" actId="20577"/>
          <ac:spMkLst>
            <pc:docMk/>
            <pc:sldMk cId="0" sldId="264"/>
            <ac:spMk id="38" creationId="{BE408E44-8E27-D097-3695-5C6C0227149B}"/>
          </ac:spMkLst>
        </pc:spChg>
        <pc:spChg chg="mod">
          <ac:chgData name="Louice Andersson" userId="9bded310-1837-43bd-a007-fc079b058826" providerId="ADAL" clId="{9CDC4627-2643-43C7-BEE5-342A3A1D1E80}" dt="2023-07-11T08:58:10.781" v="1682" actId="20577"/>
          <ac:spMkLst>
            <pc:docMk/>
            <pc:sldMk cId="0" sldId="264"/>
            <ac:spMk id="39" creationId="{E9F71680-8469-14BD-3556-93C4BDF2A731}"/>
          </ac:spMkLst>
        </pc:spChg>
        <pc:spChg chg="mod">
          <ac:chgData name="Louice Andersson" userId="9bded310-1837-43bd-a007-fc079b058826" providerId="ADAL" clId="{9CDC4627-2643-43C7-BEE5-342A3A1D1E80}" dt="2023-07-11T08:58:03.492" v="1672" actId="20577"/>
          <ac:spMkLst>
            <pc:docMk/>
            <pc:sldMk cId="0" sldId="264"/>
            <ac:spMk id="40" creationId="{C960BB7D-2074-6FF1-630F-81BADEC5F253}"/>
          </ac:spMkLst>
        </pc:spChg>
      </pc:sldChg>
      <pc:sldChg chg="modSp mod">
        <pc:chgData name="Louice Andersson" userId="9bded310-1837-43bd-a007-fc079b058826" providerId="ADAL" clId="{9CDC4627-2643-43C7-BEE5-342A3A1D1E80}" dt="2023-07-11T09:06:47.345" v="1987" actId="14100"/>
        <pc:sldMkLst>
          <pc:docMk/>
          <pc:sldMk cId="0" sldId="265"/>
        </pc:sldMkLst>
        <pc:spChg chg="mod">
          <ac:chgData name="Louice Andersson" userId="9bded310-1837-43bd-a007-fc079b058826" providerId="ADAL" clId="{9CDC4627-2643-43C7-BEE5-342A3A1D1E80}" dt="2023-07-11T09:00:48.435" v="1756" actId="14100"/>
          <ac:spMkLst>
            <pc:docMk/>
            <pc:sldMk cId="0" sldId="265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1:44.600" v="1789" actId="14100"/>
          <ac:spMkLst>
            <pc:docMk/>
            <pc:sldMk cId="0" sldId="265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1:38.199" v="1788" actId="14100"/>
          <ac:spMkLst>
            <pc:docMk/>
            <pc:sldMk cId="0" sldId="265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2:47.115" v="1811" actId="14100"/>
          <ac:spMkLst>
            <pc:docMk/>
            <pc:sldMk cId="0" sldId="265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2:39.500" v="1809" actId="14100"/>
          <ac:spMkLst>
            <pc:docMk/>
            <pc:sldMk cId="0" sldId="265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3:42.838" v="1852" actId="14100"/>
          <ac:spMkLst>
            <pc:docMk/>
            <pc:sldMk cId="0" sldId="265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4:38.847" v="1891" actId="14100"/>
          <ac:spMkLst>
            <pc:docMk/>
            <pc:sldMk cId="0" sldId="265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4:34.396" v="1890" actId="14100"/>
          <ac:spMkLst>
            <pc:docMk/>
            <pc:sldMk cId="0" sldId="265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5:45.659" v="1935" actId="14100"/>
          <ac:spMkLst>
            <pc:docMk/>
            <pc:sldMk cId="0" sldId="265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5:37.435" v="1934" actId="14100"/>
          <ac:spMkLst>
            <pc:docMk/>
            <pc:sldMk cId="0" sldId="265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6:47.345" v="1987" actId="14100"/>
          <ac:spMkLst>
            <pc:docMk/>
            <pc:sldMk cId="0" sldId="265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6:43.177" v="1986" actId="14100"/>
          <ac:spMkLst>
            <pc:docMk/>
            <pc:sldMk cId="0" sldId="265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0:43.795" v="1755" actId="1076"/>
          <ac:spMkLst>
            <pc:docMk/>
            <pc:sldMk cId="0" sldId="265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0:54.332" v="1757" actId="1076"/>
          <ac:spMkLst>
            <pc:docMk/>
            <pc:sldMk cId="0" sldId="265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1:30.133" v="1787" actId="20577"/>
          <ac:spMkLst>
            <pc:docMk/>
            <pc:sldMk cId="0" sldId="265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2:50.549" v="1812" actId="1076"/>
          <ac:spMkLst>
            <pc:docMk/>
            <pc:sldMk cId="0" sldId="265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3:20.048" v="1850" actId="20577"/>
          <ac:spMkLst>
            <pc:docMk/>
            <pc:sldMk cId="0" sldId="265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4:22.497" v="1887" actId="1076"/>
          <ac:spMkLst>
            <pc:docMk/>
            <pc:sldMk cId="0" sldId="265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5:24.379" v="1931" actId="1076"/>
          <ac:spMkLst>
            <pc:docMk/>
            <pc:sldMk cId="0" sldId="265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6:29.371" v="1983" actId="1076"/>
          <ac:spMkLst>
            <pc:docMk/>
            <pc:sldMk cId="0" sldId="265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6:37.133" v="1985" actId="1076"/>
          <ac:spMkLst>
            <pc:docMk/>
            <pc:sldMk cId="0" sldId="265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6:09.957" v="1958" actId="20577"/>
          <ac:spMkLst>
            <pc:docMk/>
            <pc:sldMk cId="0" sldId="265"/>
            <ac:spMk id="4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9:57.057" v="1708" actId="20577"/>
          <ac:spMkLst>
            <pc:docMk/>
            <pc:sldMk cId="0" sldId="265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0:16.596" v="1726" actId="20577"/>
          <ac:spMkLst>
            <pc:docMk/>
            <pc:sldMk cId="0" sldId="265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1:10.143" v="1759" actId="20577"/>
          <ac:spMkLst>
            <pc:docMk/>
            <pc:sldMk cId="0" sldId="265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2:01.701" v="1793" actId="20577"/>
          <ac:spMkLst>
            <pc:docMk/>
            <pc:sldMk cId="0" sldId="265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3:01.233" v="1820" actId="14100"/>
          <ac:spMkLst>
            <pc:docMk/>
            <pc:sldMk cId="0" sldId="265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3:59.326" v="1856" actId="20577"/>
          <ac:spMkLst>
            <pc:docMk/>
            <pc:sldMk cId="0" sldId="265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4:56.643" v="1896" actId="20577"/>
          <ac:spMkLst>
            <pc:docMk/>
            <pc:sldMk cId="0" sldId="265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6:04.203" v="1946" actId="14100"/>
          <ac:spMkLst>
            <pc:docMk/>
            <pc:sldMk cId="0" sldId="265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9:25.468" v="1704" actId="20577"/>
          <ac:spMkLst>
            <pc:docMk/>
            <pc:sldMk cId="0" sldId="265"/>
            <ac:spMk id="7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59:29.829" v="1706" actId="20577"/>
          <ac:spMkLst>
            <pc:docMk/>
            <pc:sldMk cId="0" sldId="265"/>
            <ac:spMk id="7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0:31.575" v="1742" actId="20577"/>
          <ac:spMkLst>
            <pc:docMk/>
            <pc:sldMk cId="0" sldId="265"/>
            <ac:spMk id="74" creationId="{D3CD1096-3B51-A9B0-2C2C-AC41075C5A15}"/>
          </ac:spMkLst>
        </pc:spChg>
        <pc:spChg chg="mod">
          <ac:chgData name="Louice Andersson" userId="9bded310-1837-43bd-a007-fc079b058826" providerId="ADAL" clId="{9CDC4627-2643-43C7-BEE5-342A3A1D1E80}" dt="2023-07-11T09:00:22.926" v="1732" actId="20577"/>
          <ac:spMkLst>
            <pc:docMk/>
            <pc:sldMk cId="0" sldId="265"/>
            <ac:spMk id="75" creationId="{518CCBFE-A825-7EA9-D7BB-7DE005098670}"/>
          </ac:spMkLst>
        </pc:spChg>
        <pc:spChg chg="mod">
          <ac:chgData name="Louice Andersson" userId="9bded310-1837-43bd-a007-fc079b058826" providerId="ADAL" clId="{9CDC4627-2643-43C7-BEE5-342A3A1D1E80}" dt="2023-07-11T09:01:23.583" v="1781" actId="20577"/>
          <ac:spMkLst>
            <pc:docMk/>
            <pc:sldMk cId="0" sldId="265"/>
            <ac:spMk id="76" creationId="{91A9DF7F-2DC3-4C2F-2252-E2354060E508}"/>
          </ac:spMkLst>
        </pc:spChg>
        <pc:spChg chg="mod">
          <ac:chgData name="Louice Andersson" userId="9bded310-1837-43bd-a007-fc079b058826" providerId="ADAL" clId="{9CDC4627-2643-43C7-BEE5-342A3A1D1E80}" dt="2023-07-11T09:01:17.024" v="1769" actId="20577"/>
          <ac:spMkLst>
            <pc:docMk/>
            <pc:sldMk cId="0" sldId="265"/>
            <ac:spMk id="77" creationId="{D721C505-B3A7-2666-BD09-69F9E7695298}"/>
          </ac:spMkLst>
        </pc:spChg>
        <pc:spChg chg="mod">
          <ac:chgData name="Louice Andersson" userId="9bded310-1837-43bd-a007-fc079b058826" providerId="ADAL" clId="{9CDC4627-2643-43C7-BEE5-342A3A1D1E80}" dt="2023-07-11T09:02:42.581" v="1810" actId="1076"/>
          <ac:spMkLst>
            <pc:docMk/>
            <pc:sldMk cId="0" sldId="265"/>
            <ac:spMk id="78" creationId="{ECDF8A79-9E38-93A7-4553-4FEADF3A773F}"/>
          </ac:spMkLst>
        </pc:spChg>
        <pc:spChg chg="mod">
          <ac:chgData name="Louice Andersson" userId="9bded310-1837-43bd-a007-fc079b058826" providerId="ADAL" clId="{9CDC4627-2643-43C7-BEE5-342A3A1D1E80}" dt="2023-07-11T09:02:20.421" v="1806" actId="1076"/>
          <ac:spMkLst>
            <pc:docMk/>
            <pc:sldMk cId="0" sldId="265"/>
            <ac:spMk id="79" creationId="{284C80D7-929C-3711-6269-9BD8FEA7A64F}"/>
          </ac:spMkLst>
        </pc:spChg>
        <pc:spChg chg="mod">
          <ac:chgData name="Louice Andersson" userId="9bded310-1837-43bd-a007-fc079b058826" providerId="ADAL" clId="{9CDC4627-2643-43C7-BEE5-342A3A1D1E80}" dt="2023-07-11T09:03:13.623" v="1840" actId="20577"/>
          <ac:spMkLst>
            <pc:docMk/>
            <pc:sldMk cId="0" sldId="265"/>
            <ac:spMk id="80" creationId="{423BB630-B0B9-B570-CCAE-D9FEAF7BA813}"/>
          </ac:spMkLst>
        </pc:spChg>
        <pc:spChg chg="mod">
          <ac:chgData name="Louice Andersson" userId="9bded310-1837-43bd-a007-fc079b058826" providerId="ADAL" clId="{9CDC4627-2643-43C7-BEE5-342A3A1D1E80}" dt="2023-07-11T09:03:36.250" v="1851" actId="1076"/>
          <ac:spMkLst>
            <pc:docMk/>
            <pc:sldMk cId="0" sldId="265"/>
            <ac:spMk id="81" creationId="{28093E68-B673-C46C-89E5-865BA926C8FC}"/>
          </ac:spMkLst>
        </pc:spChg>
        <pc:spChg chg="mod">
          <ac:chgData name="Louice Andersson" userId="9bded310-1837-43bd-a007-fc079b058826" providerId="ADAL" clId="{9CDC4627-2643-43C7-BEE5-342A3A1D1E80}" dt="2023-07-11T09:04:30.710" v="1889" actId="1076"/>
          <ac:spMkLst>
            <pc:docMk/>
            <pc:sldMk cId="0" sldId="265"/>
            <ac:spMk id="82" creationId="{617CECCB-48D9-A5F3-DC6D-3DA077E74436}"/>
          </ac:spMkLst>
        </pc:spChg>
        <pc:spChg chg="mod">
          <ac:chgData name="Louice Andersson" userId="9bded310-1837-43bd-a007-fc079b058826" providerId="ADAL" clId="{9CDC4627-2643-43C7-BEE5-342A3A1D1E80}" dt="2023-07-11T09:04:42.117" v="1892" actId="1076"/>
          <ac:spMkLst>
            <pc:docMk/>
            <pc:sldMk cId="0" sldId="265"/>
            <ac:spMk id="83" creationId="{0BDDB10A-07E8-A3DF-E6F9-CE3D4A065A7A}"/>
          </ac:spMkLst>
        </pc:spChg>
        <pc:spChg chg="mod">
          <ac:chgData name="Louice Andersson" userId="9bded310-1837-43bd-a007-fc079b058826" providerId="ADAL" clId="{9CDC4627-2643-43C7-BEE5-342A3A1D1E80}" dt="2023-07-11T09:05:33.328" v="1933" actId="1076"/>
          <ac:spMkLst>
            <pc:docMk/>
            <pc:sldMk cId="0" sldId="265"/>
            <ac:spMk id="84" creationId="{E3F5363C-4819-892A-1927-AC4092844C40}"/>
          </ac:spMkLst>
        </pc:spChg>
        <pc:spChg chg="mod">
          <ac:chgData name="Louice Andersson" userId="9bded310-1837-43bd-a007-fc079b058826" providerId="ADAL" clId="{9CDC4627-2643-43C7-BEE5-342A3A1D1E80}" dt="2023-07-11T09:05:50.007" v="1936" actId="1076"/>
          <ac:spMkLst>
            <pc:docMk/>
            <pc:sldMk cId="0" sldId="265"/>
            <ac:spMk id="85" creationId="{C98F85F9-1760-43CE-A13A-7B2698E3835F}"/>
          </ac:spMkLst>
        </pc:spChg>
      </pc:sldChg>
      <pc:sldChg chg="modSp mod">
        <pc:chgData name="Louice Andersson" userId="9bded310-1837-43bd-a007-fc079b058826" providerId="ADAL" clId="{9CDC4627-2643-43C7-BEE5-342A3A1D1E80}" dt="2023-07-11T09:12:40.804" v="2116" actId="14100"/>
        <pc:sldMkLst>
          <pc:docMk/>
          <pc:sldMk cId="0" sldId="266"/>
        </pc:sldMkLst>
        <pc:spChg chg="mod">
          <ac:chgData name="Louice Andersson" userId="9bded310-1837-43bd-a007-fc079b058826" providerId="ADAL" clId="{9CDC4627-2643-43C7-BEE5-342A3A1D1E80}" dt="2023-07-11T09:10:31.139" v="2017" actId="14100"/>
          <ac:spMkLst>
            <pc:docMk/>
            <pc:sldMk cId="0" sldId="266"/>
            <ac:spMk id="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0:27.229" v="2016" actId="14100"/>
          <ac:spMkLst>
            <pc:docMk/>
            <pc:sldMk cId="0" sldId="266"/>
            <ac:spMk id="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1:35.025" v="2071" actId="14100"/>
          <ac:spMkLst>
            <pc:docMk/>
            <pc:sldMk cId="0" sldId="266"/>
            <ac:spMk id="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2:40.804" v="2116" actId="14100"/>
          <ac:spMkLst>
            <pc:docMk/>
            <pc:sldMk cId="0" sldId="266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1:31.472" v="2070" actId="1076"/>
          <ac:spMkLst>
            <pc:docMk/>
            <pc:sldMk cId="0" sldId="266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2:35.663" v="2115" actId="1076"/>
          <ac:spMkLst>
            <pc:docMk/>
            <pc:sldMk cId="0" sldId="266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1:03.758" v="2035" actId="20577"/>
          <ac:spMkLst>
            <pc:docMk/>
            <pc:sldMk cId="0" sldId="266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1:45.617" v="2078" actId="20577"/>
          <ac:spMkLst>
            <pc:docMk/>
            <pc:sldMk cId="0" sldId="266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9:40.558" v="1989" actId="20577"/>
          <ac:spMkLst>
            <pc:docMk/>
            <pc:sldMk cId="0" sldId="266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09:44.519" v="1991" actId="20577"/>
          <ac:spMkLst>
            <pc:docMk/>
            <pc:sldMk cId="0" sldId="266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0:47.329" v="2031" actId="20577"/>
          <ac:spMkLst>
            <pc:docMk/>
            <pc:sldMk cId="0" sldId="266"/>
            <ac:spMk id="34" creationId="{E181DA54-F980-F469-514F-C30979DDAFF7}"/>
          </ac:spMkLst>
        </pc:spChg>
        <pc:spChg chg="mod">
          <ac:chgData name="Louice Andersson" userId="9bded310-1837-43bd-a007-fc079b058826" providerId="ADAL" clId="{9CDC4627-2643-43C7-BEE5-342A3A1D1E80}" dt="2023-07-11T09:10:16.898" v="2014" actId="1076"/>
          <ac:spMkLst>
            <pc:docMk/>
            <pc:sldMk cId="0" sldId="266"/>
            <ac:spMk id="35" creationId="{6060E206-1D2B-59C4-1EEA-55330A08A6FF}"/>
          </ac:spMkLst>
        </pc:spChg>
        <pc:spChg chg="mod">
          <ac:chgData name="Louice Andersson" userId="9bded310-1837-43bd-a007-fc079b058826" providerId="ADAL" clId="{9CDC4627-2643-43C7-BEE5-342A3A1D1E80}" dt="2023-07-11T09:10:04.378" v="2001" actId="20577"/>
          <ac:spMkLst>
            <pc:docMk/>
            <pc:sldMk cId="0" sldId="266"/>
            <ac:spMk id="36" creationId="{37657C74-A2E0-2DC2-1493-7DEAEE639BA8}"/>
          </ac:spMkLst>
        </pc:spChg>
        <pc:spChg chg="mod">
          <ac:chgData name="Louice Andersson" userId="9bded310-1837-43bd-a007-fc079b058826" providerId="ADAL" clId="{9CDC4627-2643-43C7-BEE5-342A3A1D1E80}" dt="2023-07-11T09:11:19.197" v="2057" actId="20577"/>
          <ac:spMkLst>
            <pc:docMk/>
            <pc:sldMk cId="0" sldId="266"/>
            <ac:spMk id="37" creationId="{5CE4AD56-E550-B59C-F5D0-D990DCBBEE3C}"/>
          </ac:spMkLst>
        </pc:spChg>
        <pc:spChg chg="mod">
          <ac:chgData name="Louice Andersson" userId="9bded310-1837-43bd-a007-fc079b058826" providerId="ADAL" clId="{9CDC4627-2643-43C7-BEE5-342A3A1D1E80}" dt="2023-07-11T09:11:10.903" v="2047" actId="20577"/>
          <ac:spMkLst>
            <pc:docMk/>
            <pc:sldMk cId="0" sldId="266"/>
            <ac:spMk id="38" creationId="{2293F980-05B8-ECDB-7CFF-11528AA97A59}"/>
          </ac:spMkLst>
        </pc:spChg>
        <pc:spChg chg="mod">
          <ac:chgData name="Louice Andersson" userId="9bded310-1837-43bd-a007-fc079b058826" providerId="ADAL" clId="{9CDC4627-2643-43C7-BEE5-342A3A1D1E80}" dt="2023-07-11T09:12:20.747" v="2102" actId="20577"/>
          <ac:spMkLst>
            <pc:docMk/>
            <pc:sldMk cId="0" sldId="266"/>
            <ac:spMk id="39" creationId="{DFE45DD1-C7E3-DBAD-5B30-E2969E244378}"/>
          </ac:spMkLst>
        </pc:spChg>
        <pc:spChg chg="mod">
          <ac:chgData name="Louice Andersson" userId="9bded310-1837-43bd-a007-fc079b058826" providerId="ADAL" clId="{9CDC4627-2643-43C7-BEE5-342A3A1D1E80}" dt="2023-07-11T09:12:13.899" v="2092" actId="1076"/>
          <ac:spMkLst>
            <pc:docMk/>
            <pc:sldMk cId="0" sldId="266"/>
            <ac:spMk id="40" creationId="{562E2F6B-1F52-FC21-D1AF-EA4E1AA5C6DC}"/>
          </ac:spMkLst>
        </pc:spChg>
      </pc:sldChg>
      <pc:sldChg chg="modSp mod">
        <pc:chgData name="Louice Andersson" userId="9bded310-1837-43bd-a007-fc079b058826" providerId="ADAL" clId="{9CDC4627-2643-43C7-BEE5-342A3A1D1E80}" dt="2023-07-11T09:21:44.263" v="2419" actId="14100"/>
        <pc:sldMkLst>
          <pc:docMk/>
          <pc:sldMk cId="0" sldId="267"/>
        </pc:sldMkLst>
        <pc:spChg chg="mod">
          <ac:chgData name="Louice Andersson" userId="9bded310-1837-43bd-a007-fc079b058826" providerId="ADAL" clId="{9CDC4627-2643-43C7-BEE5-342A3A1D1E80}" dt="2023-07-11T09:15:10.148" v="2212" actId="14100"/>
          <ac:spMkLst>
            <pc:docMk/>
            <pc:sldMk cId="0" sldId="267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5:22.136" v="2214" actId="14100"/>
          <ac:spMkLst>
            <pc:docMk/>
            <pc:sldMk cId="0" sldId="267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7:49.326" v="2288" actId="14100"/>
          <ac:spMkLst>
            <pc:docMk/>
            <pc:sldMk cId="0" sldId="267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7:45.178" v="2287" actId="14100"/>
          <ac:spMkLst>
            <pc:docMk/>
            <pc:sldMk cId="0" sldId="267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8:56.329" v="2324" actId="14100"/>
          <ac:spMkLst>
            <pc:docMk/>
            <pc:sldMk cId="0" sldId="267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9:11.551" v="2326" actId="14100"/>
          <ac:spMkLst>
            <pc:docMk/>
            <pc:sldMk cId="0" sldId="267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0:42.052" v="2374" actId="14100"/>
          <ac:spMkLst>
            <pc:docMk/>
            <pc:sldMk cId="0" sldId="267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0:38.828" v="2373" actId="14100"/>
          <ac:spMkLst>
            <pc:docMk/>
            <pc:sldMk cId="0" sldId="267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1:44.263" v="2419" actId="14100"/>
          <ac:spMkLst>
            <pc:docMk/>
            <pc:sldMk cId="0" sldId="267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1:34.812" v="2417" actId="14100"/>
          <ac:spMkLst>
            <pc:docMk/>
            <pc:sldMk cId="0" sldId="267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3:55.634" v="2148" actId="1076"/>
          <ac:spMkLst>
            <pc:docMk/>
            <pc:sldMk cId="0" sldId="267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4:21.995" v="2174" actId="20577"/>
          <ac:spMkLst>
            <pc:docMk/>
            <pc:sldMk cId="0" sldId="267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6:38.480" v="2244" actId="20577"/>
          <ac:spMkLst>
            <pc:docMk/>
            <pc:sldMk cId="0" sldId="267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7:39.587" v="2286" actId="1076"/>
          <ac:spMkLst>
            <pc:docMk/>
            <pc:sldMk cId="0" sldId="267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8:53.417" v="2323" actId="1076"/>
          <ac:spMkLst>
            <pc:docMk/>
            <pc:sldMk cId="0" sldId="267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0:18.570" v="2371" actId="20577"/>
          <ac:spMkLst>
            <pc:docMk/>
            <pc:sldMk cId="0" sldId="267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1:15.305" v="2415" actId="20577"/>
          <ac:spMkLst>
            <pc:docMk/>
            <pc:sldMk cId="0" sldId="267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3:23.357" v="2135" actId="1076"/>
          <ac:spMkLst>
            <pc:docMk/>
            <pc:sldMk cId="0" sldId="267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9:33.510" v="2335" actId="20577"/>
          <ac:spMkLst>
            <pc:docMk/>
            <pc:sldMk cId="0" sldId="267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1:28.526" v="2416" actId="1076"/>
          <ac:spMkLst>
            <pc:docMk/>
            <pc:sldMk cId="0" sldId="267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1:40.035" v="2418" actId="1076"/>
          <ac:spMkLst>
            <pc:docMk/>
            <pc:sldMk cId="0" sldId="267"/>
            <ac:spMk id="4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3:08.206" v="2122" actId="20577"/>
          <ac:spMkLst>
            <pc:docMk/>
            <pc:sldMk cId="0" sldId="267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3:43.367" v="2137" actId="20577"/>
          <ac:spMkLst>
            <pc:docMk/>
            <pc:sldMk cId="0" sldId="267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4:01.725" v="2152" actId="20577"/>
          <ac:spMkLst>
            <pc:docMk/>
            <pc:sldMk cId="0" sldId="267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6:21.039" v="2230" actId="20577"/>
          <ac:spMkLst>
            <pc:docMk/>
            <pc:sldMk cId="0" sldId="267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6:49.130" v="2248" actId="20577"/>
          <ac:spMkLst>
            <pc:docMk/>
            <pc:sldMk cId="0" sldId="267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8:22.793" v="2292" actId="20577"/>
          <ac:spMkLst>
            <pc:docMk/>
            <pc:sldMk cId="0" sldId="267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9:49.460" v="2337" actId="20577"/>
          <ac:spMkLst>
            <pc:docMk/>
            <pc:sldMk cId="0" sldId="267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0:52.396" v="2379" actId="20577"/>
          <ac:spMkLst>
            <pc:docMk/>
            <pc:sldMk cId="0" sldId="267"/>
            <ac:spMk id="5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3:28.668" v="2136" actId="1076"/>
          <ac:spMkLst>
            <pc:docMk/>
            <pc:sldMk cId="0" sldId="267"/>
            <ac:spMk id="6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2:48.917" v="2118" actId="20577"/>
          <ac:spMkLst>
            <pc:docMk/>
            <pc:sldMk cId="0" sldId="267"/>
            <ac:spMk id="7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2:52.876" v="2120" actId="20577"/>
          <ac:spMkLst>
            <pc:docMk/>
            <pc:sldMk cId="0" sldId="267"/>
            <ac:spMk id="7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14:09.755" v="2158" actId="20577"/>
          <ac:spMkLst>
            <pc:docMk/>
            <pc:sldMk cId="0" sldId="267"/>
            <ac:spMk id="76" creationId="{11DEE7D3-A067-4EE8-82CF-43C5103F8876}"/>
          </ac:spMkLst>
        </pc:spChg>
        <pc:spChg chg="mod">
          <ac:chgData name="Louice Andersson" userId="9bded310-1837-43bd-a007-fc079b058826" providerId="ADAL" clId="{9CDC4627-2643-43C7-BEE5-342A3A1D1E80}" dt="2023-07-11T09:14:15.046" v="2164" actId="20577"/>
          <ac:spMkLst>
            <pc:docMk/>
            <pc:sldMk cId="0" sldId="267"/>
            <ac:spMk id="77" creationId="{FB231EF9-513C-466D-8F95-E4DF1DBD086C}"/>
          </ac:spMkLst>
        </pc:spChg>
        <pc:spChg chg="mod">
          <ac:chgData name="Louice Andersson" userId="9bded310-1837-43bd-a007-fc079b058826" providerId="ADAL" clId="{9CDC4627-2643-43C7-BEE5-342A3A1D1E80}" dt="2023-07-11T09:16:33.811" v="2238" actId="20577"/>
          <ac:spMkLst>
            <pc:docMk/>
            <pc:sldMk cId="0" sldId="267"/>
            <ac:spMk id="78" creationId="{E2B1BE78-5E2F-9069-48D8-CDE8A07C7AE2}"/>
          </ac:spMkLst>
        </pc:spChg>
        <pc:spChg chg="mod">
          <ac:chgData name="Louice Andersson" userId="9bded310-1837-43bd-a007-fc079b058826" providerId="ADAL" clId="{9CDC4627-2643-43C7-BEE5-342A3A1D1E80}" dt="2023-07-11T09:16:27.511" v="2232" actId="20577"/>
          <ac:spMkLst>
            <pc:docMk/>
            <pc:sldMk cId="0" sldId="267"/>
            <ac:spMk id="79" creationId="{67C2356E-9179-EC6A-8382-105FD1ED2B15}"/>
          </ac:spMkLst>
        </pc:spChg>
        <pc:spChg chg="mod">
          <ac:chgData name="Louice Andersson" userId="9bded310-1837-43bd-a007-fc079b058826" providerId="ADAL" clId="{9CDC4627-2643-43C7-BEE5-342A3A1D1E80}" dt="2023-07-11T09:17:04.641" v="2270" actId="20577"/>
          <ac:spMkLst>
            <pc:docMk/>
            <pc:sldMk cId="0" sldId="267"/>
            <ac:spMk id="80" creationId="{C0D66B6C-0F6E-FE1E-C351-7B6AA5BF4378}"/>
          </ac:spMkLst>
        </pc:spChg>
        <pc:spChg chg="mod">
          <ac:chgData name="Louice Andersson" userId="9bded310-1837-43bd-a007-fc079b058826" providerId="ADAL" clId="{9CDC4627-2643-43C7-BEE5-342A3A1D1E80}" dt="2023-07-11T09:17:52.962" v="2289" actId="1076"/>
          <ac:spMkLst>
            <pc:docMk/>
            <pc:sldMk cId="0" sldId="267"/>
            <ac:spMk id="81" creationId="{DB612397-DC7C-7E81-9D98-0C3CB606DA31}"/>
          </ac:spMkLst>
        </pc:spChg>
        <pc:spChg chg="mod">
          <ac:chgData name="Louice Andersson" userId="9bded310-1837-43bd-a007-fc079b058826" providerId="ADAL" clId="{9CDC4627-2643-43C7-BEE5-342A3A1D1E80}" dt="2023-07-11T09:19:06.309" v="2325" actId="1076"/>
          <ac:spMkLst>
            <pc:docMk/>
            <pc:sldMk cId="0" sldId="267"/>
            <ac:spMk id="82" creationId="{EE618934-E0AB-AB46-9292-A2C57A2D4514}"/>
          </ac:spMkLst>
        </pc:spChg>
        <pc:spChg chg="mod">
          <ac:chgData name="Louice Andersson" userId="9bded310-1837-43bd-a007-fc079b058826" providerId="ADAL" clId="{9CDC4627-2643-43C7-BEE5-342A3A1D1E80}" dt="2023-07-11T09:18:31.363" v="2302" actId="20577"/>
          <ac:spMkLst>
            <pc:docMk/>
            <pc:sldMk cId="0" sldId="267"/>
            <ac:spMk id="83" creationId="{BAFCD4FF-9CA7-5299-72EA-F2D19BA7578C}"/>
          </ac:spMkLst>
        </pc:spChg>
        <pc:spChg chg="mod">
          <ac:chgData name="Louice Andersson" userId="9bded310-1837-43bd-a007-fc079b058826" providerId="ADAL" clId="{9CDC4627-2643-43C7-BEE5-342A3A1D1E80}" dt="2023-07-11T09:20:33.513" v="2372" actId="1076"/>
          <ac:spMkLst>
            <pc:docMk/>
            <pc:sldMk cId="0" sldId="267"/>
            <ac:spMk id="84" creationId="{42D496CE-EE24-527C-5CE9-6F1431672874}"/>
          </ac:spMkLst>
        </pc:spChg>
        <pc:spChg chg="mod">
          <ac:chgData name="Louice Andersson" userId="9bded310-1837-43bd-a007-fc079b058826" providerId="ADAL" clId="{9CDC4627-2643-43C7-BEE5-342A3A1D1E80}" dt="2023-07-11T09:20:44.870" v="2375" actId="1076"/>
          <ac:spMkLst>
            <pc:docMk/>
            <pc:sldMk cId="0" sldId="267"/>
            <ac:spMk id="85" creationId="{C8F10E91-60B5-DBD0-A57F-0555758F01A0}"/>
          </ac:spMkLst>
        </pc:spChg>
      </pc:sldChg>
      <pc:sldChg chg="modSp mod">
        <pc:chgData name="Louice Andersson" userId="9bded310-1837-43bd-a007-fc079b058826" providerId="ADAL" clId="{9CDC4627-2643-43C7-BEE5-342A3A1D1E80}" dt="2023-07-11T09:27:43.678" v="2624" actId="20577"/>
        <pc:sldMkLst>
          <pc:docMk/>
          <pc:sldMk cId="0" sldId="268"/>
        </pc:sldMkLst>
        <pc:spChg chg="mod">
          <ac:chgData name="Louice Andersson" userId="9bded310-1837-43bd-a007-fc079b058826" providerId="ADAL" clId="{9CDC4627-2643-43C7-BEE5-342A3A1D1E80}" dt="2023-07-11T09:24:31.277" v="2483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4:25.697" v="2482" actId="14100"/>
          <ac:spMkLst>
            <pc:docMk/>
            <pc:sldMk cId="0" sldId="268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5:32.049" v="2530" actId="14100"/>
          <ac:spMkLst>
            <pc:docMk/>
            <pc:sldMk cId="0" sldId="268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5:28.023" v="2529" actId="14100"/>
          <ac:spMkLst>
            <pc:docMk/>
            <pc:sldMk cId="0" sldId="268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4:11.472" v="2479" actId="1076"/>
          <ac:spMkLst>
            <pc:docMk/>
            <pc:sldMk cId="0" sldId="268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5:15.099" v="2526" actId="1076"/>
          <ac:spMkLst>
            <pc:docMk/>
            <pc:sldMk cId="0" sldId="268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7:01.143" v="2584" actId="20577"/>
          <ac:spMkLst>
            <pc:docMk/>
            <pc:sldMk cId="0" sldId="268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7:43.678" v="2624" actId="20577"/>
          <ac:spMkLst>
            <pc:docMk/>
            <pc:sldMk cId="0" sldId="268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3:15.676" v="2438" actId="1076"/>
          <ac:spMkLst>
            <pc:docMk/>
            <pc:sldMk cId="0" sldId="268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6:16.217" v="2547" actId="1076"/>
          <ac:spMkLst>
            <pc:docMk/>
            <pc:sldMk cId="0" sldId="268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3:01.877" v="2427" actId="20577"/>
          <ac:spMkLst>
            <pc:docMk/>
            <pc:sldMk cId="0" sldId="268"/>
            <ac:spMk id="3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3:35.414" v="2444" actId="20577"/>
          <ac:spMkLst>
            <pc:docMk/>
            <pc:sldMk cId="0" sldId="268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4:41.442" v="2488" actId="20577"/>
          <ac:spMkLst>
            <pc:docMk/>
            <pc:sldMk cId="0" sldId="268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6:00.727" v="2534" actId="14100"/>
          <ac:spMkLst>
            <pc:docMk/>
            <pc:sldMk cId="0" sldId="268"/>
            <ac:spMk id="4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6:29.779" v="2549" actId="20577"/>
          <ac:spMkLst>
            <pc:docMk/>
            <pc:sldMk cId="0" sldId="268"/>
            <ac:spMk id="4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7:09.599" v="2586" actId="20577"/>
          <ac:spMkLst>
            <pc:docMk/>
            <pc:sldMk cId="0" sldId="268"/>
            <ac:spMk id="4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2:37.956" v="2421" actId="20577"/>
          <ac:spMkLst>
            <pc:docMk/>
            <pc:sldMk cId="0" sldId="268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2:41.616" v="2423" actId="20577"/>
          <ac:spMkLst>
            <pc:docMk/>
            <pc:sldMk cId="0" sldId="268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9:24:21.102" v="2481" actId="1076"/>
          <ac:spMkLst>
            <pc:docMk/>
            <pc:sldMk cId="0" sldId="268"/>
            <ac:spMk id="57" creationId="{90570CEA-65A5-426A-88D7-AFD99ECBC933}"/>
          </ac:spMkLst>
        </pc:spChg>
        <pc:spChg chg="mod">
          <ac:chgData name="Louice Andersson" userId="9bded310-1837-43bd-a007-fc079b058826" providerId="ADAL" clId="{9CDC4627-2643-43C7-BEE5-342A3A1D1E80}" dt="2023-07-11T09:24:34.883" v="2484" actId="1076"/>
          <ac:spMkLst>
            <pc:docMk/>
            <pc:sldMk cId="0" sldId="268"/>
            <ac:spMk id="58" creationId="{2937594D-2602-451C-B8D2-1501BF47DB74}"/>
          </ac:spMkLst>
        </pc:spChg>
        <pc:spChg chg="mod">
          <ac:chgData name="Louice Andersson" userId="9bded310-1837-43bd-a007-fc079b058826" providerId="ADAL" clId="{9CDC4627-2643-43C7-BEE5-342A3A1D1E80}" dt="2023-07-11T09:25:36.288" v="2531" actId="1076"/>
          <ac:spMkLst>
            <pc:docMk/>
            <pc:sldMk cId="0" sldId="268"/>
            <ac:spMk id="59" creationId="{9C4A9F9E-00C9-40D7-933D-FF842F13DC59}"/>
          </ac:spMkLst>
        </pc:spChg>
        <pc:spChg chg="mod">
          <ac:chgData name="Louice Andersson" userId="9bded310-1837-43bd-a007-fc079b058826" providerId="ADAL" clId="{9CDC4627-2643-43C7-BEE5-342A3A1D1E80}" dt="2023-07-11T09:25:23.700" v="2528" actId="1076"/>
          <ac:spMkLst>
            <pc:docMk/>
            <pc:sldMk cId="0" sldId="268"/>
            <ac:spMk id="60" creationId="{2B157A86-D71B-429E-B9F4-80979ACFD48C}"/>
          </ac:spMkLst>
        </pc:spChg>
        <pc:spChg chg="mod">
          <ac:chgData name="Louice Andersson" userId="9bded310-1837-43bd-a007-fc079b058826" providerId="ADAL" clId="{9CDC4627-2643-43C7-BEE5-342A3A1D1E80}" dt="2023-07-11T09:26:50.659" v="2571" actId="20577"/>
          <ac:spMkLst>
            <pc:docMk/>
            <pc:sldMk cId="0" sldId="268"/>
            <ac:spMk id="61" creationId="{A662BCA7-8E43-962E-8BCE-DF067848B3ED}"/>
          </ac:spMkLst>
        </pc:spChg>
        <pc:spChg chg="mod">
          <ac:chgData name="Louice Andersson" userId="9bded310-1837-43bd-a007-fc079b058826" providerId="ADAL" clId="{9CDC4627-2643-43C7-BEE5-342A3A1D1E80}" dt="2023-07-11T09:26:43.911" v="2561" actId="20577"/>
          <ac:spMkLst>
            <pc:docMk/>
            <pc:sldMk cId="0" sldId="268"/>
            <ac:spMk id="62" creationId="{B541EB5F-01A0-1961-EA6E-472842D38B97}"/>
          </ac:spMkLst>
        </pc:spChg>
        <pc:spChg chg="mod">
          <ac:chgData name="Louice Andersson" userId="9bded310-1837-43bd-a007-fc079b058826" providerId="ADAL" clId="{9CDC4627-2643-43C7-BEE5-342A3A1D1E80}" dt="2023-07-11T09:27:35.634" v="2610" actId="20577"/>
          <ac:spMkLst>
            <pc:docMk/>
            <pc:sldMk cId="0" sldId="268"/>
            <ac:spMk id="63" creationId="{F52D13F0-25E9-112C-9AC5-5926D6478064}"/>
          </ac:spMkLst>
        </pc:spChg>
        <pc:spChg chg="mod">
          <ac:chgData name="Louice Andersson" userId="9bded310-1837-43bd-a007-fc079b058826" providerId="ADAL" clId="{9CDC4627-2643-43C7-BEE5-342A3A1D1E80}" dt="2023-07-11T09:27:19.569" v="2598" actId="20577"/>
          <ac:spMkLst>
            <pc:docMk/>
            <pc:sldMk cId="0" sldId="268"/>
            <ac:spMk id="64" creationId="{6C20F889-A2B6-9D77-B578-57E150B0AE08}"/>
          </ac:spMkLst>
        </pc:spChg>
      </pc:sldChg>
      <pc:sldChg chg="modSp mod">
        <pc:chgData name="Louice Andersson" userId="9bded310-1837-43bd-a007-fc079b058826" providerId="ADAL" clId="{9CDC4627-2643-43C7-BEE5-342A3A1D1E80}" dt="2023-07-11T11:25:02.341" v="2758" actId="1076"/>
        <pc:sldMkLst>
          <pc:docMk/>
          <pc:sldMk cId="0" sldId="269"/>
        </pc:sldMkLst>
        <pc:spChg chg="mod">
          <ac:chgData name="Louice Andersson" userId="9bded310-1837-43bd-a007-fc079b058826" providerId="ADAL" clId="{9CDC4627-2643-43C7-BEE5-342A3A1D1E80}" dt="2023-07-11T11:22:42.765" v="2661" actId="14100"/>
          <ac:spMkLst>
            <pc:docMk/>
            <pc:sldMk cId="0" sldId="269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3:00.333" v="2663" actId="14100"/>
          <ac:spMkLst>
            <pc:docMk/>
            <pc:sldMk cId="0" sldId="269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4:58.222" v="2757" actId="14100"/>
          <ac:spMkLst>
            <pc:docMk/>
            <pc:sldMk cId="0" sldId="269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4:51.316" v="2756" actId="14100"/>
          <ac:spMkLst>
            <pc:docMk/>
            <pc:sldMk cId="0" sldId="269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2:30.581" v="2656" actId="20577"/>
          <ac:spMkLst>
            <pc:docMk/>
            <pc:sldMk cId="0" sldId="269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3:32.562" v="2703" actId="20577"/>
          <ac:spMkLst>
            <pc:docMk/>
            <pc:sldMk cId="0" sldId="269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5:02.341" v="2758" actId="1076"/>
          <ac:spMkLst>
            <pc:docMk/>
            <pc:sldMk cId="0" sldId="269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4:08.760" v="2717" actId="20577"/>
          <ac:spMkLst>
            <pc:docMk/>
            <pc:sldMk cId="0" sldId="269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2:07.441" v="2628" actId="20577"/>
          <ac:spMkLst>
            <pc:docMk/>
            <pc:sldMk cId="0" sldId="269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3:09.631" v="2667" actId="20577"/>
          <ac:spMkLst>
            <pc:docMk/>
            <pc:sldMk cId="0" sldId="269"/>
            <ac:spMk id="3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3:58.171" v="2705" actId="20577"/>
          <ac:spMkLst>
            <pc:docMk/>
            <pc:sldMk cId="0" sldId="269"/>
            <ac:spMk id="3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4:17.355" v="2719" actId="20577"/>
          <ac:spMkLst>
            <pc:docMk/>
            <pc:sldMk cId="0" sldId="269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2:33.471" v="2658" actId="20577"/>
          <ac:spMkLst>
            <pc:docMk/>
            <pc:sldMk cId="0" sldId="269"/>
            <ac:spMk id="4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2:36.691" v="2660" actId="20577"/>
          <ac:spMkLst>
            <pc:docMk/>
            <pc:sldMk cId="0" sldId="269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2:54.792" v="2662" actId="1076"/>
          <ac:spMkLst>
            <pc:docMk/>
            <pc:sldMk cId="0" sldId="269"/>
            <ac:spMk id="53" creationId="{5DD1EF8A-A2EA-B046-3D53-A10ED5F7F942}"/>
          </ac:spMkLst>
        </pc:spChg>
        <pc:spChg chg="mod">
          <ac:chgData name="Louice Andersson" userId="9bded310-1837-43bd-a007-fc079b058826" providerId="ADAL" clId="{9CDC4627-2643-43C7-BEE5-342A3A1D1E80}" dt="2023-07-11T11:22:15.560" v="2638" actId="20577"/>
          <ac:spMkLst>
            <pc:docMk/>
            <pc:sldMk cId="0" sldId="269"/>
            <ac:spMk id="54" creationId="{D4292FE2-B315-1F76-036B-D18F69CE48E8}"/>
          </ac:spMkLst>
        </pc:spChg>
        <pc:spChg chg="mod">
          <ac:chgData name="Louice Andersson" userId="9bded310-1837-43bd-a007-fc079b058826" providerId="ADAL" clId="{9CDC4627-2643-43C7-BEE5-342A3A1D1E80}" dt="2023-07-11T11:23:26.201" v="2691" actId="20577"/>
          <ac:spMkLst>
            <pc:docMk/>
            <pc:sldMk cId="0" sldId="269"/>
            <ac:spMk id="55" creationId="{50D958C8-A793-F1CB-9A45-4194EC10E9CD}"/>
          </ac:spMkLst>
        </pc:spChg>
        <pc:spChg chg="mod">
          <ac:chgData name="Louice Andersson" userId="9bded310-1837-43bd-a007-fc079b058826" providerId="ADAL" clId="{9CDC4627-2643-43C7-BEE5-342A3A1D1E80}" dt="2023-07-11T11:23:19.470" v="2679" actId="20577"/>
          <ac:spMkLst>
            <pc:docMk/>
            <pc:sldMk cId="0" sldId="269"/>
            <ac:spMk id="56" creationId="{58821ED9-F6E7-D00F-84D3-1BC6B3AAC2B5}"/>
          </ac:spMkLst>
        </pc:spChg>
        <pc:spChg chg="mod">
          <ac:chgData name="Louice Andersson" userId="9bded310-1837-43bd-a007-fc079b058826" providerId="ADAL" clId="{9CDC4627-2643-43C7-BEE5-342A3A1D1E80}" dt="2023-07-11T11:24:31.821" v="2743" actId="20577"/>
          <ac:spMkLst>
            <pc:docMk/>
            <pc:sldMk cId="0" sldId="269"/>
            <ac:spMk id="57" creationId="{E2E17AA7-826F-1796-DA08-62AE8470FC52}"/>
          </ac:spMkLst>
        </pc:spChg>
        <pc:spChg chg="mod">
          <ac:chgData name="Louice Andersson" userId="9bded310-1837-43bd-a007-fc079b058826" providerId="ADAL" clId="{9CDC4627-2643-43C7-BEE5-342A3A1D1E80}" dt="2023-07-11T11:24:25.210" v="2731" actId="20577"/>
          <ac:spMkLst>
            <pc:docMk/>
            <pc:sldMk cId="0" sldId="269"/>
            <ac:spMk id="58" creationId="{9E32F533-7087-BE79-1CB5-36CD78422AC6}"/>
          </ac:spMkLst>
        </pc:spChg>
      </pc:sldChg>
      <pc:sldChg chg="modSp mod">
        <pc:chgData name="Louice Andersson" userId="9bded310-1837-43bd-a007-fc079b058826" providerId="ADAL" clId="{9CDC4627-2643-43C7-BEE5-342A3A1D1E80}" dt="2023-07-11T11:28:54.536" v="2850" actId="1076"/>
        <pc:sldMkLst>
          <pc:docMk/>
          <pc:sldMk cId="0" sldId="270"/>
        </pc:sldMkLst>
        <pc:spChg chg="mod">
          <ac:chgData name="Louice Andersson" userId="9bded310-1837-43bd-a007-fc079b058826" providerId="ADAL" clId="{9CDC4627-2643-43C7-BEE5-342A3A1D1E80}" dt="2023-07-11T11:28:21.883" v="2843" actId="14100"/>
          <ac:spMkLst>
            <pc:docMk/>
            <pc:sldMk cId="0" sldId="270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8:18.079" v="2842" actId="14100"/>
          <ac:spMkLst>
            <pc:docMk/>
            <pc:sldMk cId="0" sldId="270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8:50.784" v="2849" actId="14100"/>
          <ac:spMkLst>
            <pc:docMk/>
            <pc:sldMk cId="0" sldId="270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8:47.222" v="2848" actId="14100"/>
          <ac:spMkLst>
            <pc:docMk/>
            <pc:sldMk cId="0" sldId="270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6:15.400" v="2800" actId="20577"/>
          <ac:spMkLst>
            <pc:docMk/>
            <pc:sldMk cId="0" sldId="270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8:32.806" v="2845" actId="1076"/>
          <ac:spMkLst>
            <pc:docMk/>
            <pc:sldMk cId="0" sldId="270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5:54.702" v="2766" actId="20577"/>
          <ac:spMkLst>
            <pc:docMk/>
            <pc:sldMk cId="0" sldId="270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6:23.619" v="2804" actId="20577"/>
          <ac:spMkLst>
            <pc:docMk/>
            <pc:sldMk cId="0" sldId="270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5:09.937" v="2760" actId="20577"/>
          <ac:spMkLst>
            <pc:docMk/>
            <pc:sldMk cId="0" sldId="270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5:13.341" v="2762" actId="20577"/>
          <ac:spMkLst>
            <pc:docMk/>
            <pc:sldMk cId="0" sldId="270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6:09.490" v="2788" actId="20577"/>
          <ac:spMkLst>
            <pc:docMk/>
            <pc:sldMk cId="0" sldId="270"/>
            <ac:spMk id="33" creationId="{AE3D297B-A1BE-0AF1-7B12-812332919D2B}"/>
          </ac:spMkLst>
        </pc:spChg>
        <pc:spChg chg="mod">
          <ac:chgData name="Louice Andersson" userId="9bded310-1837-43bd-a007-fc079b058826" providerId="ADAL" clId="{9CDC4627-2643-43C7-BEE5-342A3A1D1E80}" dt="2023-07-11T11:28:25.170" v="2844" actId="1076"/>
          <ac:spMkLst>
            <pc:docMk/>
            <pc:sldMk cId="0" sldId="270"/>
            <ac:spMk id="34" creationId="{9A49936C-B87E-607D-132D-AB5AF038BD4C}"/>
          </ac:spMkLst>
        </pc:spChg>
        <pc:spChg chg="mod">
          <ac:chgData name="Louice Andersson" userId="9bded310-1837-43bd-a007-fc079b058826" providerId="ADAL" clId="{9CDC4627-2643-43C7-BEE5-342A3A1D1E80}" dt="2023-07-11T11:28:42.858" v="2847" actId="1076"/>
          <ac:spMkLst>
            <pc:docMk/>
            <pc:sldMk cId="0" sldId="270"/>
            <ac:spMk id="35" creationId="{04DAF237-DA24-1E9D-D769-796DEE4632DE}"/>
          </ac:spMkLst>
        </pc:spChg>
        <pc:spChg chg="mod">
          <ac:chgData name="Louice Andersson" userId="9bded310-1837-43bd-a007-fc079b058826" providerId="ADAL" clId="{9CDC4627-2643-43C7-BEE5-342A3A1D1E80}" dt="2023-07-11T11:28:54.536" v="2850" actId="1076"/>
          <ac:spMkLst>
            <pc:docMk/>
            <pc:sldMk cId="0" sldId="270"/>
            <ac:spMk id="36" creationId="{6325DD01-2256-437B-8159-2EBEE08F3FD5}"/>
          </ac:spMkLst>
        </pc:spChg>
      </pc:sldChg>
      <pc:sldChg chg="modSp mod">
        <pc:chgData name="Louice Andersson" userId="9bded310-1837-43bd-a007-fc079b058826" providerId="ADAL" clId="{9CDC4627-2643-43C7-BEE5-342A3A1D1E80}" dt="2023-07-11T11:31:28.339" v="2941" actId="1076"/>
        <pc:sldMkLst>
          <pc:docMk/>
          <pc:sldMk cId="0" sldId="271"/>
        </pc:sldMkLst>
        <pc:spChg chg="mod">
          <ac:chgData name="Louice Andersson" userId="9bded310-1837-43bd-a007-fc079b058826" providerId="ADAL" clId="{9CDC4627-2643-43C7-BEE5-342A3A1D1E80}" dt="2023-07-11T11:30:50.615" v="2934" actId="14100"/>
          <ac:spMkLst>
            <pc:docMk/>
            <pc:sldMk cId="0" sldId="271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0:45.868" v="2933" actId="14100"/>
          <ac:spMkLst>
            <pc:docMk/>
            <pc:sldMk cId="0" sldId="271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1:25.110" v="2940" actId="14100"/>
          <ac:spMkLst>
            <pc:docMk/>
            <pc:sldMk cId="0" sldId="271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1:18.027" v="2939" actId="14100"/>
          <ac:spMkLst>
            <pc:docMk/>
            <pc:sldMk cId="0" sldId="271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0:33.297" v="2930" actId="1076"/>
          <ac:spMkLst>
            <pc:docMk/>
            <pc:sldMk cId="0" sldId="271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1:01.443" v="2936" actId="1076"/>
          <ac:spMkLst>
            <pc:docMk/>
            <pc:sldMk cId="0" sldId="271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9:32.114" v="2858" actId="20577"/>
          <ac:spMkLst>
            <pc:docMk/>
            <pc:sldMk cId="0" sldId="271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0:00.244" v="2894" actId="20577"/>
          <ac:spMkLst>
            <pc:docMk/>
            <pc:sldMk cId="0" sldId="271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9:02.805" v="2852" actId="20577"/>
          <ac:spMkLst>
            <pc:docMk/>
            <pc:sldMk cId="0" sldId="271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29:05.545" v="2854" actId="20577"/>
          <ac:spMkLst>
            <pc:docMk/>
            <pc:sldMk cId="0" sldId="271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0:41.347" v="2932" actId="1076"/>
          <ac:spMkLst>
            <pc:docMk/>
            <pc:sldMk cId="0" sldId="271"/>
            <ac:spMk id="33" creationId="{686C1857-6F10-D1EC-D036-B7CCD4026A6A}"/>
          </ac:spMkLst>
        </pc:spChg>
        <pc:spChg chg="mod">
          <ac:chgData name="Louice Andersson" userId="9bded310-1837-43bd-a007-fc079b058826" providerId="ADAL" clId="{9CDC4627-2643-43C7-BEE5-342A3A1D1E80}" dt="2023-07-11T11:30:56.642" v="2935" actId="1076"/>
          <ac:spMkLst>
            <pc:docMk/>
            <pc:sldMk cId="0" sldId="271"/>
            <ac:spMk id="34" creationId="{523E75F4-3CF2-6D8E-8D99-96D744E79EA0}"/>
          </ac:spMkLst>
        </pc:spChg>
        <pc:spChg chg="mod">
          <ac:chgData name="Louice Andersson" userId="9bded310-1837-43bd-a007-fc079b058826" providerId="ADAL" clId="{9CDC4627-2643-43C7-BEE5-342A3A1D1E80}" dt="2023-07-11T11:31:11.147" v="2938" actId="1076"/>
          <ac:spMkLst>
            <pc:docMk/>
            <pc:sldMk cId="0" sldId="271"/>
            <ac:spMk id="35" creationId="{A439CC7B-3768-4217-0CD9-B6231D555EB1}"/>
          </ac:spMkLst>
        </pc:spChg>
        <pc:spChg chg="mod">
          <ac:chgData name="Louice Andersson" userId="9bded310-1837-43bd-a007-fc079b058826" providerId="ADAL" clId="{9CDC4627-2643-43C7-BEE5-342A3A1D1E80}" dt="2023-07-11T11:31:28.339" v="2941" actId="1076"/>
          <ac:spMkLst>
            <pc:docMk/>
            <pc:sldMk cId="0" sldId="271"/>
            <ac:spMk id="36" creationId="{0B7B6490-1E8B-B9EE-BB0C-A40F5D7FDFDA}"/>
          </ac:spMkLst>
        </pc:spChg>
      </pc:sldChg>
      <pc:sldChg chg="modSp mod">
        <pc:chgData name="Louice Andersson" userId="9bded310-1837-43bd-a007-fc079b058826" providerId="ADAL" clId="{9CDC4627-2643-43C7-BEE5-342A3A1D1E80}" dt="2023-07-11T11:34:17.575" v="3039" actId="1076"/>
        <pc:sldMkLst>
          <pc:docMk/>
          <pc:sldMk cId="0" sldId="272"/>
        </pc:sldMkLst>
        <pc:spChg chg="mod">
          <ac:chgData name="Louice Andersson" userId="9bded310-1837-43bd-a007-fc079b058826" providerId="ADAL" clId="{9CDC4627-2643-43C7-BEE5-342A3A1D1E80}" dt="2023-07-11T11:33:11.683" v="2991" actId="14100"/>
          <ac:spMkLst>
            <pc:docMk/>
            <pc:sldMk cId="0" sldId="272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3:06.948" v="2990" actId="14100"/>
          <ac:spMkLst>
            <pc:docMk/>
            <pc:sldMk cId="0" sldId="272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4:14.285" v="3038" actId="14100"/>
          <ac:spMkLst>
            <pc:docMk/>
            <pc:sldMk cId="0" sldId="272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4:09.882" v="3037" actId="14100"/>
          <ac:spMkLst>
            <pc:docMk/>
            <pc:sldMk cId="0" sldId="272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2:51.944" v="2987" actId="1076"/>
          <ac:spMkLst>
            <pc:docMk/>
            <pc:sldMk cId="0" sldId="272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3:51.273" v="3033" actId="1076"/>
          <ac:spMkLst>
            <pc:docMk/>
            <pc:sldMk cId="0" sldId="272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2:10.353" v="2950" actId="1076"/>
          <ac:spMkLst>
            <pc:docMk/>
            <pc:sldMk cId="0" sldId="272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1:53.923" v="2947" actId="20577"/>
          <ac:spMkLst>
            <pc:docMk/>
            <pc:sldMk cId="0" sldId="272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2:25.583" v="2954" actId="20577"/>
          <ac:spMkLst>
            <pc:docMk/>
            <pc:sldMk cId="0" sldId="272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3:21.483" v="2996" actId="20577"/>
          <ac:spMkLst>
            <pc:docMk/>
            <pc:sldMk cId="0" sldId="272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1:33.990" v="2943" actId="20577"/>
          <ac:spMkLst>
            <pc:docMk/>
            <pc:sldMk cId="0" sldId="272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1:38.203" v="2945" actId="20577"/>
          <ac:spMkLst>
            <pc:docMk/>
            <pc:sldMk cId="0" sldId="272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3:02.633" v="2989" actId="1076"/>
          <ac:spMkLst>
            <pc:docMk/>
            <pc:sldMk cId="0" sldId="272"/>
            <ac:spMk id="34" creationId="{CCEA9653-805C-10A5-1294-9F4BF64FE8E5}"/>
          </ac:spMkLst>
        </pc:spChg>
        <pc:spChg chg="mod">
          <ac:chgData name="Louice Andersson" userId="9bded310-1837-43bd-a007-fc079b058826" providerId="ADAL" clId="{9CDC4627-2643-43C7-BEE5-342A3A1D1E80}" dt="2023-07-11T11:33:15.117" v="2992" actId="1076"/>
          <ac:spMkLst>
            <pc:docMk/>
            <pc:sldMk cId="0" sldId="272"/>
            <ac:spMk id="35" creationId="{CBD2A0A1-47B9-1505-CA7C-FE9BDFBA16FF}"/>
          </ac:spMkLst>
        </pc:spChg>
        <pc:spChg chg="mod">
          <ac:chgData name="Louice Andersson" userId="9bded310-1837-43bd-a007-fc079b058826" providerId="ADAL" clId="{9CDC4627-2643-43C7-BEE5-342A3A1D1E80}" dt="2023-07-11T11:34:02.219" v="3036" actId="1076"/>
          <ac:spMkLst>
            <pc:docMk/>
            <pc:sldMk cId="0" sldId="272"/>
            <ac:spMk id="36" creationId="{9B8FD520-D94E-3AAB-3C7F-C713BABC2413}"/>
          </ac:spMkLst>
        </pc:spChg>
        <pc:spChg chg="mod">
          <ac:chgData name="Louice Andersson" userId="9bded310-1837-43bd-a007-fc079b058826" providerId="ADAL" clId="{9CDC4627-2643-43C7-BEE5-342A3A1D1E80}" dt="2023-07-11T11:34:17.575" v="3039" actId="1076"/>
          <ac:spMkLst>
            <pc:docMk/>
            <pc:sldMk cId="0" sldId="272"/>
            <ac:spMk id="37" creationId="{40F38CA7-F64C-135C-47BA-000936B80873}"/>
          </ac:spMkLst>
        </pc:spChg>
      </pc:sldChg>
      <pc:sldChg chg="modSp mod">
        <pc:chgData name="Louice Andersson" userId="9bded310-1837-43bd-a007-fc079b058826" providerId="ADAL" clId="{9CDC4627-2643-43C7-BEE5-342A3A1D1E80}" dt="2023-07-11T11:41:05.515" v="3288" actId="14100"/>
        <pc:sldMkLst>
          <pc:docMk/>
          <pc:sldMk cId="0" sldId="273"/>
        </pc:sldMkLst>
        <pc:spChg chg="mod">
          <ac:chgData name="Louice Andersson" userId="9bded310-1837-43bd-a007-fc079b058826" providerId="ADAL" clId="{9CDC4627-2643-43C7-BEE5-342A3A1D1E80}" dt="2023-07-11T11:36:11.413" v="3093" actId="14100"/>
          <ac:spMkLst>
            <pc:docMk/>
            <pc:sldMk cId="0" sldId="273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5:54.218" v="3079" actId="14100"/>
          <ac:spMkLst>
            <pc:docMk/>
            <pc:sldMk cId="0" sldId="273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7:34.455" v="3137" actId="14100"/>
          <ac:spMkLst>
            <pc:docMk/>
            <pc:sldMk cId="0" sldId="273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7:30.949" v="3136" actId="14100"/>
          <ac:spMkLst>
            <pc:docMk/>
            <pc:sldMk cId="0" sldId="273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8:24.241" v="3179" actId="14100"/>
          <ac:spMkLst>
            <pc:docMk/>
            <pc:sldMk cId="0" sldId="273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8:19.817" v="3178" actId="14100"/>
          <ac:spMkLst>
            <pc:docMk/>
            <pc:sldMk cId="0" sldId="273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9:52.504" v="3238" actId="14100"/>
          <ac:spMkLst>
            <pc:docMk/>
            <pc:sldMk cId="0" sldId="273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9:37.624" v="3224" actId="14100"/>
          <ac:spMkLst>
            <pc:docMk/>
            <pc:sldMk cId="0" sldId="273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1:05.515" v="3288" actId="14100"/>
          <ac:spMkLst>
            <pc:docMk/>
            <pc:sldMk cId="0" sldId="273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0:49.055" v="3274" actId="14100"/>
          <ac:spMkLst>
            <pc:docMk/>
            <pc:sldMk cId="0" sldId="273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6:08.761" v="3092" actId="1076"/>
          <ac:spMkLst>
            <pc:docMk/>
            <pc:sldMk cId="0" sldId="273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7:14.414" v="3133" actId="1076"/>
          <ac:spMkLst>
            <pc:docMk/>
            <pc:sldMk cId="0" sldId="273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8:05.072" v="3176" actId="20577"/>
          <ac:spMkLst>
            <pc:docMk/>
            <pc:sldMk cId="0" sldId="273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9:49.377" v="3237" actId="1076"/>
          <ac:spMkLst>
            <pc:docMk/>
            <pc:sldMk cId="0" sldId="273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1:02.018" v="3287" actId="1076"/>
          <ac:spMkLst>
            <pc:docMk/>
            <pc:sldMk cId="0" sldId="273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5:11.461" v="3056" actId="1076"/>
          <ac:spMkLst>
            <pc:docMk/>
            <pc:sldMk cId="0" sldId="273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8:57.048" v="3194" actId="1076"/>
          <ac:spMkLst>
            <pc:docMk/>
            <pc:sldMk cId="0" sldId="273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0:42.281" v="3273" actId="1076"/>
          <ac:spMkLst>
            <pc:docMk/>
            <pc:sldMk cId="0" sldId="273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0:19.664" v="3258" actId="1076"/>
          <ac:spMkLst>
            <pc:docMk/>
            <pc:sldMk cId="0" sldId="273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4:55.352" v="3045" actId="20577"/>
          <ac:spMkLst>
            <pc:docMk/>
            <pc:sldMk cId="0" sldId="273"/>
            <ac:spMk id="4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5:16.003" v="3058" actId="20577"/>
          <ac:spMkLst>
            <pc:docMk/>
            <pc:sldMk cId="0" sldId="273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6:42.096" v="3095" actId="20577"/>
          <ac:spMkLst>
            <pc:docMk/>
            <pc:sldMk cId="0" sldId="273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7:42.432" v="3140" actId="20577"/>
          <ac:spMkLst>
            <pc:docMk/>
            <pc:sldMk cId="0" sldId="273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8:41.072" v="3181" actId="20577"/>
          <ac:spMkLst>
            <pc:docMk/>
            <pc:sldMk cId="0" sldId="273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9:11.814" v="3198" actId="20577"/>
          <ac:spMkLst>
            <pc:docMk/>
            <pc:sldMk cId="0" sldId="273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0:00.182" v="3244" actId="20577"/>
          <ac:spMkLst>
            <pc:docMk/>
            <pc:sldMk cId="0" sldId="273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4:29.152" v="3041" actId="20577"/>
          <ac:spMkLst>
            <pc:docMk/>
            <pc:sldMk cId="0" sldId="273"/>
            <ac:spMk id="6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4:32.652" v="3043" actId="20577"/>
          <ac:spMkLst>
            <pc:docMk/>
            <pc:sldMk cId="0" sldId="273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35:49.890" v="3078" actId="1076"/>
          <ac:spMkLst>
            <pc:docMk/>
            <pc:sldMk cId="0" sldId="273"/>
            <ac:spMk id="73" creationId="{A0735E12-78EC-6C3D-FDB4-601EAC0F8366}"/>
          </ac:spMkLst>
        </pc:spChg>
        <pc:spChg chg="mod">
          <ac:chgData name="Louice Andersson" userId="9bded310-1837-43bd-a007-fc079b058826" providerId="ADAL" clId="{9CDC4627-2643-43C7-BEE5-342A3A1D1E80}" dt="2023-07-11T11:35:30.184" v="3069" actId="1076"/>
          <ac:spMkLst>
            <pc:docMk/>
            <pc:sldMk cId="0" sldId="273"/>
            <ac:spMk id="74" creationId="{36B4791A-9BCC-FE9C-2814-13E7CFDCA991}"/>
          </ac:spMkLst>
        </pc:spChg>
        <pc:spChg chg="mod">
          <ac:chgData name="Louice Andersson" userId="9bded310-1837-43bd-a007-fc079b058826" providerId="ADAL" clId="{9CDC4627-2643-43C7-BEE5-342A3A1D1E80}" dt="2023-07-11T11:37:24.214" v="3135" actId="1076"/>
          <ac:spMkLst>
            <pc:docMk/>
            <pc:sldMk cId="0" sldId="273"/>
            <ac:spMk id="75" creationId="{C57A1BEC-2CC9-DA52-C3BD-481BC231948A}"/>
          </ac:spMkLst>
        </pc:spChg>
        <pc:spChg chg="mod">
          <ac:chgData name="Louice Andersson" userId="9bded310-1837-43bd-a007-fc079b058826" providerId="ADAL" clId="{9CDC4627-2643-43C7-BEE5-342A3A1D1E80}" dt="2023-07-11T11:37:38.208" v="3138" actId="1076"/>
          <ac:spMkLst>
            <pc:docMk/>
            <pc:sldMk cId="0" sldId="273"/>
            <ac:spMk id="76" creationId="{7D7989F8-375B-33C5-6AF0-DF1A6FE5ECCD}"/>
          </ac:spMkLst>
        </pc:spChg>
        <pc:spChg chg="mod">
          <ac:chgData name="Louice Andersson" userId="9bded310-1837-43bd-a007-fc079b058826" providerId="ADAL" clId="{9CDC4627-2643-43C7-BEE5-342A3A1D1E80}" dt="2023-07-11T11:38:15.766" v="3177" actId="1076"/>
          <ac:spMkLst>
            <pc:docMk/>
            <pc:sldMk cId="0" sldId="273"/>
            <ac:spMk id="77" creationId="{7029BABB-FFFC-289B-333A-C8D3F0F41419}"/>
          </ac:spMkLst>
        </pc:spChg>
        <pc:spChg chg="mod">
          <ac:chgData name="Louice Andersson" userId="9bded310-1837-43bd-a007-fc079b058826" providerId="ADAL" clId="{9CDC4627-2643-43C7-BEE5-342A3A1D1E80}" dt="2023-07-11T11:38:27.609" v="3180" actId="1076"/>
          <ac:spMkLst>
            <pc:docMk/>
            <pc:sldMk cId="0" sldId="273"/>
            <ac:spMk id="78" creationId="{B48CC04D-EC16-BCE7-64C2-4BDDED915C1B}"/>
          </ac:spMkLst>
        </pc:spChg>
        <pc:spChg chg="mod">
          <ac:chgData name="Louice Andersson" userId="9bded310-1837-43bd-a007-fc079b058826" providerId="ADAL" clId="{9CDC4627-2643-43C7-BEE5-342A3A1D1E80}" dt="2023-07-11T11:39:33.612" v="3223" actId="1076"/>
          <ac:spMkLst>
            <pc:docMk/>
            <pc:sldMk cId="0" sldId="273"/>
            <ac:spMk id="79" creationId="{57D5F9B3-EEE6-0663-3D91-3F9C583D4991}"/>
          </ac:spMkLst>
        </pc:spChg>
        <pc:spChg chg="mod">
          <ac:chgData name="Louice Andersson" userId="9bded310-1837-43bd-a007-fc079b058826" providerId="ADAL" clId="{9CDC4627-2643-43C7-BEE5-342A3A1D1E80}" dt="2023-07-11T11:40:08.744" v="3245" actId="1076"/>
          <ac:spMkLst>
            <pc:docMk/>
            <pc:sldMk cId="0" sldId="273"/>
            <ac:spMk id="80" creationId="{CA313D34-23F6-B4A8-F4A8-DA51F12FA636}"/>
          </ac:spMkLst>
        </pc:spChg>
      </pc:sldChg>
      <pc:sldChg chg="modSp mod">
        <pc:chgData name="Louice Andersson" userId="9bded310-1837-43bd-a007-fc079b058826" providerId="ADAL" clId="{9CDC4627-2643-43C7-BEE5-342A3A1D1E80}" dt="2023-07-11T11:52:13.595" v="3442" actId="14100"/>
        <pc:sldMkLst>
          <pc:docMk/>
          <pc:sldMk cId="0" sldId="274"/>
        </pc:sldMkLst>
        <pc:spChg chg="mod">
          <ac:chgData name="Louice Andersson" userId="9bded310-1837-43bd-a007-fc079b058826" providerId="ADAL" clId="{9CDC4627-2643-43C7-BEE5-342A3A1D1E80}" dt="2023-07-11T11:49:20.230" v="3345" actId="14100"/>
          <ac:spMkLst>
            <pc:docMk/>
            <pc:sldMk cId="0" sldId="274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7:50.220" v="3293" actId="14100"/>
          <ac:spMkLst>
            <pc:docMk/>
            <pc:sldMk cId="0" sldId="274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0:26.211" v="3386" actId="14100"/>
          <ac:spMkLst>
            <pc:docMk/>
            <pc:sldMk cId="0" sldId="274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0:22.655" v="3385" actId="14100"/>
          <ac:spMkLst>
            <pc:docMk/>
            <pc:sldMk cId="0" sldId="274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2:13.595" v="3442" actId="14100"/>
          <ac:spMkLst>
            <pc:docMk/>
            <pc:sldMk cId="0" sldId="274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1:58.389" v="3428" actId="14100"/>
          <ac:spMkLst>
            <pc:docMk/>
            <pc:sldMk cId="0" sldId="274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8:27.877" v="3315" actId="20577"/>
          <ac:spMkLst>
            <pc:docMk/>
            <pc:sldMk cId="0" sldId="274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9:16.749" v="3344" actId="1076"/>
          <ac:spMkLst>
            <pc:docMk/>
            <pc:sldMk cId="0" sldId="274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0:04.192" v="3382" actId="1076"/>
          <ac:spMkLst>
            <pc:docMk/>
            <pc:sldMk cId="0" sldId="274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2:09.767" v="3441" actId="1076"/>
          <ac:spMkLst>
            <pc:docMk/>
            <pc:sldMk cId="0" sldId="274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1:11.359" v="3399" actId="1076"/>
          <ac:spMkLst>
            <pc:docMk/>
            <pc:sldMk cId="0" sldId="274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8:05.918" v="3295" actId="20577"/>
          <ac:spMkLst>
            <pc:docMk/>
            <pc:sldMk cId="0" sldId="274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8:48.596" v="3321" actId="20577"/>
          <ac:spMkLst>
            <pc:docMk/>
            <pc:sldMk cId="0" sldId="274"/>
            <ac:spMk id="3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9:32.556" v="3349" actId="20577"/>
          <ac:spMkLst>
            <pc:docMk/>
            <pc:sldMk cId="0" sldId="274"/>
            <ac:spMk id="3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0:56.619" v="3388" actId="20577"/>
          <ac:spMkLst>
            <pc:docMk/>
            <pc:sldMk cId="0" sldId="274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1:15.907" v="3401" actId="20577"/>
          <ac:spMkLst>
            <pc:docMk/>
            <pc:sldMk cId="0" sldId="274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7:42.332" v="3290" actId="20577"/>
          <ac:spMkLst>
            <pc:docMk/>
            <pc:sldMk cId="0" sldId="274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7:45.677" v="3292" actId="20577"/>
          <ac:spMkLst>
            <pc:docMk/>
            <pc:sldMk cId="0" sldId="274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48:20.847" v="3309" actId="20577"/>
          <ac:spMkLst>
            <pc:docMk/>
            <pc:sldMk cId="0" sldId="274"/>
            <ac:spMk id="54" creationId="{403BAC60-DA12-E156-04BA-312019DCF0C1}"/>
          </ac:spMkLst>
        </pc:spChg>
        <pc:spChg chg="mod">
          <ac:chgData name="Louice Andersson" userId="9bded310-1837-43bd-a007-fc079b058826" providerId="ADAL" clId="{9CDC4627-2643-43C7-BEE5-342A3A1D1E80}" dt="2023-07-11T11:48:14.607" v="3301" actId="20577"/>
          <ac:spMkLst>
            <pc:docMk/>
            <pc:sldMk cId="0" sldId="274"/>
            <ac:spMk id="55" creationId="{239E15A7-12C8-C375-A769-65E753CA516D}"/>
          </ac:spMkLst>
        </pc:spChg>
        <pc:spChg chg="mod">
          <ac:chgData name="Louice Andersson" userId="9bded310-1837-43bd-a007-fc079b058826" providerId="ADAL" clId="{9CDC4627-2643-43C7-BEE5-342A3A1D1E80}" dt="2023-07-11T11:49:02.117" v="3333" actId="20577"/>
          <ac:spMkLst>
            <pc:docMk/>
            <pc:sldMk cId="0" sldId="274"/>
            <ac:spMk id="56" creationId="{DC75BD7A-B131-22F5-29ED-82C11A6A1C87}"/>
          </ac:spMkLst>
        </pc:spChg>
        <pc:spChg chg="mod">
          <ac:chgData name="Louice Andersson" userId="9bded310-1837-43bd-a007-fc079b058826" providerId="ADAL" clId="{9CDC4627-2643-43C7-BEE5-342A3A1D1E80}" dt="2023-07-11T11:48:55.337" v="3327" actId="20577"/>
          <ac:spMkLst>
            <pc:docMk/>
            <pc:sldMk cId="0" sldId="274"/>
            <ac:spMk id="57" creationId="{03BE8FB1-7F27-79C3-9219-E30711D32916}"/>
          </ac:spMkLst>
        </pc:spChg>
        <pc:spChg chg="mod">
          <ac:chgData name="Louice Andersson" userId="9bded310-1837-43bd-a007-fc079b058826" providerId="ADAL" clId="{9CDC4627-2643-43C7-BEE5-342A3A1D1E80}" dt="2023-07-11T11:50:17.531" v="3384" actId="1076"/>
          <ac:spMkLst>
            <pc:docMk/>
            <pc:sldMk cId="0" sldId="274"/>
            <ac:spMk id="58" creationId="{D007C675-9FF1-7923-6A1C-CA3B12FA0624}"/>
          </ac:spMkLst>
        </pc:spChg>
        <pc:spChg chg="mod">
          <ac:chgData name="Louice Andersson" userId="9bded310-1837-43bd-a007-fc079b058826" providerId="ADAL" clId="{9CDC4627-2643-43C7-BEE5-342A3A1D1E80}" dt="2023-07-11T11:49:40.347" v="3359" actId="20577"/>
          <ac:spMkLst>
            <pc:docMk/>
            <pc:sldMk cId="0" sldId="274"/>
            <ac:spMk id="59" creationId="{F01710E1-AFCE-3509-8650-02B39F617463}"/>
          </ac:spMkLst>
        </pc:spChg>
        <pc:spChg chg="mod">
          <ac:chgData name="Louice Andersson" userId="9bded310-1837-43bd-a007-fc079b058826" providerId="ADAL" clId="{9CDC4627-2643-43C7-BEE5-342A3A1D1E80}" dt="2023-07-11T11:51:52.048" v="3427" actId="1076"/>
          <ac:spMkLst>
            <pc:docMk/>
            <pc:sldMk cId="0" sldId="274"/>
            <ac:spMk id="60" creationId="{CD7CBD3C-276C-991A-6D33-8260EBCC7C4C}"/>
          </ac:spMkLst>
        </pc:spChg>
        <pc:spChg chg="mod">
          <ac:chgData name="Louice Andersson" userId="9bded310-1837-43bd-a007-fc079b058826" providerId="ADAL" clId="{9CDC4627-2643-43C7-BEE5-342A3A1D1E80}" dt="2023-07-11T11:51:34.810" v="3419" actId="1076"/>
          <ac:spMkLst>
            <pc:docMk/>
            <pc:sldMk cId="0" sldId="274"/>
            <ac:spMk id="61" creationId="{52FC8FB0-C9A4-70EB-E90D-9FCD0CBED030}"/>
          </ac:spMkLst>
        </pc:spChg>
      </pc:sldChg>
      <pc:sldChg chg="modSp mod">
        <pc:chgData name="Louice Andersson" userId="9bded310-1837-43bd-a007-fc079b058826" providerId="ADAL" clId="{9CDC4627-2643-43C7-BEE5-342A3A1D1E80}" dt="2023-07-11T11:55:00.497" v="3528" actId="14100"/>
        <pc:sldMkLst>
          <pc:docMk/>
          <pc:sldMk cId="0" sldId="275"/>
        </pc:sldMkLst>
        <pc:spChg chg="mod">
          <ac:chgData name="Louice Andersson" userId="9bded310-1837-43bd-a007-fc079b058826" providerId="ADAL" clId="{9CDC4627-2643-43C7-BEE5-342A3A1D1E80}" dt="2023-07-11T11:53:55.643" v="3481" actId="14100"/>
          <ac:spMkLst>
            <pc:docMk/>
            <pc:sldMk cId="0" sldId="275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3:52.521" v="3480" actId="14100"/>
          <ac:spMkLst>
            <pc:docMk/>
            <pc:sldMk cId="0" sldId="275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5:00.497" v="3528" actId="14100"/>
          <ac:spMkLst>
            <pc:docMk/>
            <pc:sldMk cId="0" sldId="275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4:54.369" v="3527" actId="14100"/>
          <ac:spMkLst>
            <pc:docMk/>
            <pc:sldMk cId="0" sldId="275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3:39.880" v="3477" actId="1076"/>
          <ac:spMkLst>
            <pc:docMk/>
            <pc:sldMk cId="0" sldId="275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4:27.110" v="3522" actId="1076"/>
          <ac:spMkLst>
            <pc:docMk/>
            <pc:sldMk cId="0" sldId="275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3:12.016" v="3448" actId="20577"/>
          <ac:spMkLst>
            <pc:docMk/>
            <pc:sldMk cId="0" sldId="275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4:01.731" v="3485" actId="20577"/>
          <ac:spMkLst>
            <pc:docMk/>
            <pc:sldMk cId="0" sldId="275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2:22.369" v="3444" actId="20577"/>
          <ac:spMkLst>
            <pc:docMk/>
            <pc:sldMk cId="0" sldId="275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2:25.339" v="3446" actId="20577"/>
          <ac:spMkLst>
            <pc:docMk/>
            <pc:sldMk cId="0" sldId="275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3:48.611" v="3479" actId="1076"/>
          <ac:spMkLst>
            <pc:docMk/>
            <pc:sldMk cId="0" sldId="275"/>
            <ac:spMk id="36" creationId="{F37DBB59-2DE3-8101-052D-88854F6FE357}"/>
          </ac:spMkLst>
        </pc:spChg>
        <pc:spChg chg="mod">
          <ac:chgData name="Louice Andersson" userId="9bded310-1837-43bd-a007-fc079b058826" providerId="ADAL" clId="{9CDC4627-2643-43C7-BEE5-342A3A1D1E80}" dt="2023-07-11T11:53:18.731" v="3454" actId="20577"/>
          <ac:spMkLst>
            <pc:docMk/>
            <pc:sldMk cId="0" sldId="275"/>
            <ac:spMk id="37" creationId="{26489697-EC8B-CC13-EFC4-8D8543FBCF00}"/>
          </ac:spMkLst>
        </pc:spChg>
        <pc:spChg chg="mod">
          <ac:chgData name="Louice Andersson" userId="9bded310-1837-43bd-a007-fc079b058826" providerId="ADAL" clId="{9CDC4627-2643-43C7-BEE5-342A3A1D1E80}" dt="2023-07-11T11:54:39.196" v="3524" actId="1076"/>
          <ac:spMkLst>
            <pc:docMk/>
            <pc:sldMk cId="0" sldId="275"/>
            <ac:spMk id="38" creationId="{8D93CDAC-9BB4-7141-9AA5-2B1948803737}"/>
          </ac:spMkLst>
        </pc:spChg>
        <pc:spChg chg="mod">
          <ac:chgData name="Louice Andersson" userId="9bded310-1837-43bd-a007-fc079b058826" providerId="ADAL" clId="{9CDC4627-2643-43C7-BEE5-342A3A1D1E80}" dt="2023-07-11T11:54:08.986" v="3497" actId="20577"/>
          <ac:spMkLst>
            <pc:docMk/>
            <pc:sldMk cId="0" sldId="275"/>
            <ac:spMk id="39" creationId="{A08B40CC-3B61-286F-47B0-17C04894BEAA}"/>
          </ac:spMkLst>
        </pc:spChg>
      </pc:sldChg>
      <pc:sldChg chg="delSp modSp mod">
        <pc:chgData name="Louice Andersson" userId="9bded310-1837-43bd-a007-fc079b058826" providerId="ADAL" clId="{9CDC4627-2643-43C7-BEE5-342A3A1D1E80}" dt="2023-07-11T12:12:29.575" v="3853" actId="1076"/>
        <pc:sldMkLst>
          <pc:docMk/>
          <pc:sldMk cId="0" sldId="276"/>
        </pc:sldMkLst>
        <pc:spChg chg="mod">
          <ac:chgData name="Louice Andersson" userId="9bded310-1837-43bd-a007-fc079b058826" providerId="ADAL" clId="{9CDC4627-2643-43C7-BEE5-342A3A1D1E80}" dt="2023-07-11T11:56:30.231" v="3573" actId="14100"/>
          <ac:spMkLst>
            <pc:docMk/>
            <pc:sldMk cId="0" sldId="276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6:25.926" v="3572" actId="14100"/>
          <ac:spMkLst>
            <pc:docMk/>
            <pc:sldMk cId="0" sldId="276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7:36.652" v="3622" actId="14100"/>
          <ac:spMkLst>
            <pc:docMk/>
            <pc:sldMk cId="0" sldId="276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7:30.399" v="3621" actId="14100"/>
          <ac:spMkLst>
            <pc:docMk/>
            <pc:sldMk cId="0" sldId="276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9:44.293" v="3693" actId="14100"/>
          <ac:spMkLst>
            <pc:docMk/>
            <pc:sldMk cId="0" sldId="276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9:39.595" v="3692" actId="14100"/>
          <ac:spMkLst>
            <pc:docMk/>
            <pc:sldMk cId="0" sldId="276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00:34.205" v="3717" actId="14100"/>
          <ac:spMkLst>
            <pc:docMk/>
            <pc:sldMk cId="0" sldId="276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00:44.374" v="3719" actId="14100"/>
          <ac:spMkLst>
            <pc:docMk/>
            <pc:sldMk cId="0" sldId="276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0:28.347" v="3764" actId="14100"/>
          <ac:spMkLst>
            <pc:docMk/>
            <pc:sldMk cId="0" sldId="276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0:23.478" v="3763" actId="14100"/>
          <ac:spMkLst>
            <pc:docMk/>
            <pc:sldMk cId="0" sldId="276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1:37.772" v="3809" actId="14100"/>
          <ac:spMkLst>
            <pc:docMk/>
            <pc:sldMk cId="0" sldId="276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1:30.302" v="3808" actId="14100"/>
          <ac:spMkLst>
            <pc:docMk/>
            <pc:sldMk cId="0" sldId="276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2:27.458" v="3852" actId="14100"/>
          <ac:spMkLst>
            <pc:docMk/>
            <pc:sldMk cId="0" sldId="276"/>
            <ac:spMk id="21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1:55:41.651" v="3534" actId="478"/>
          <ac:spMkLst>
            <pc:docMk/>
            <pc:sldMk cId="0" sldId="276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6:12.374" v="3569" actId="1076"/>
          <ac:spMkLst>
            <pc:docMk/>
            <pc:sldMk cId="0" sldId="276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7:18.906" v="3619" actId="20577"/>
          <ac:spMkLst>
            <pc:docMk/>
            <pc:sldMk cId="0" sldId="276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9:25.204" v="3689" actId="1076"/>
          <ac:spMkLst>
            <pc:docMk/>
            <pc:sldMk cId="0" sldId="276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00:31.355" v="3716" actId="1076"/>
          <ac:spMkLst>
            <pc:docMk/>
            <pc:sldMk cId="0" sldId="276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0:10.391" v="3760" actId="1076"/>
          <ac:spMkLst>
            <pc:docMk/>
            <pc:sldMk cId="0" sldId="276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1:15.029" v="3805" actId="1076"/>
          <ac:spMkLst>
            <pc:docMk/>
            <pc:sldMk cId="0" sldId="276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2:15.226" v="3849" actId="1076"/>
          <ac:spMkLst>
            <pc:docMk/>
            <pc:sldMk cId="0" sldId="276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2:24.044" v="3851" actId="1076"/>
          <ac:spMkLst>
            <pc:docMk/>
            <pc:sldMk cId="0" sldId="276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2:29.575" v="3853" actId="1076"/>
          <ac:spMkLst>
            <pc:docMk/>
            <pc:sldMk cId="0" sldId="276"/>
            <ac:spMk id="42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1:55:38.824" v="3533" actId="478"/>
          <ac:spMkLst>
            <pc:docMk/>
            <pc:sldMk cId="0" sldId="276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5:45.506" v="3536" actId="20577"/>
          <ac:spMkLst>
            <pc:docMk/>
            <pc:sldMk cId="0" sldId="276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6:49.286" v="3575" actId="20577"/>
          <ac:spMkLst>
            <pc:docMk/>
            <pc:sldMk cId="0" sldId="276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7:48.936" v="3626" actId="20577"/>
          <ac:spMkLst>
            <pc:docMk/>
            <pc:sldMk cId="0" sldId="276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9:07.645" v="3677" actId="20577"/>
          <ac:spMkLst>
            <pc:docMk/>
            <pc:sldMk cId="0" sldId="276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09:44.592" v="3723" actId="20577"/>
          <ac:spMkLst>
            <pc:docMk/>
            <pc:sldMk cId="0" sldId="276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0:51.356" v="3770" actId="20577"/>
          <ac:spMkLst>
            <pc:docMk/>
            <pc:sldMk cId="0" sldId="276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1:50.445" v="3818" actId="14100"/>
          <ac:spMkLst>
            <pc:docMk/>
            <pc:sldMk cId="0" sldId="276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5:06.726" v="3530" actId="20577"/>
          <ac:spMkLst>
            <pc:docMk/>
            <pc:sldMk cId="0" sldId="276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5:10.926" v="3532" actId="20577"/>
          <ac:spMkLst>
            <pc:docMk/>
            <pc:sldMk cId="0" sldId="276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1:56:21.833" v="3571" actId="1076"/>
          <ac:spMkLst>
            <pc:docMk/>
            <pc:sldMk cId="0" sldId="276"/>
            <ac:spMk id="75" creationId="{434E3C37-49A1-400D-031D-5D628DDA70F2}"/>
          </ac:spMkLst>
        </pc:spChg>
        <pc:spChg chg="mod">
          <ac:chgData name="Louice Andersson" userId="9bded310-1837-43bd-a007-fc079b058826" providerId="ADAL" clId="{9CDC4627-2643-43C7-BEE5-342A3A1D1E80}" dt="2023-07-11T11:55:52.456" v="3546" actId="20577"/>
          <ac:spMkLst>
            <pc:docMk/>
            <pc:sldMk cId="0" sldId="276"/>
            <ac:spMk id="76" creationId="{49C61FC0-CD87-66D4-2BB7-13AFE752D885}"/>
          </ac:spMkLst>
        </pc:spChg>
        <pc:spChg chg="mod">
          <ac:chgData name="Louice Andersson" userId="9bded310-1837-43bd-a007-fc079b058826" providerId="ADAL" clId="{9CDC4627-2643-43C7-BEE5-342A3A1D1E80}" dt="2023-07-11T11:57:25.747" v="3620" actId="1076"/>
          <ac:spMkLst>
            <pc:docMk/>
            <pc:sldMk cId="0" sldId="276"/>
            <ac:spMk id="77" creationId="{64201E68-E362-9F72-E8FB-2A0AD54AA9B9}"/>
          </ac:spMkLst>
        </pc:spChg>
        <pc:spChg chg="mod">
          <ac:chgData name="Louice Andersson" userId="9bded310-1837-43bd-a007-fc079b058826" providerId="ADAL" clId="{9CDC4627-2643-43C7-BEE5-342A3A1D1E80}" dt="2023-07-11T11:56:57.526" v="3585" actId="20577"/>
          <ac:spMkLst>
            <pc:docMk/>
            <pc:sldMk cId="0" sldId="276"/>
            <ac:spMk id="78" creationId="{A81819A3-056B-07DF-5F02-52C4564944A2}"/>
          </ac:spMkLst>
        </pc:spChg>
        <pc:spChg chg="mod">
          <ac:chgData name="Louice Andersson" userId="9bded310-1837-43bd-a007-fc079b058826" providerId="ADAL" clId="{9CDC4627-2643-43C7-BEE5-342A3A1D1E80}" dt="2023-07-11T11:59:34.947" v="3691" actId="1076"/>
          <ac:spMkLst>
            <pc:docMk/>
            <pc:sldMk cId="0" sldId="276"/>
            <ac:spMk id="79" creationId="{4CED9F54-7B4C-2BEB-B06F-9EA966DFE53C}"/>
          </ac:spMkLst>
        </pc:spChg>
        <pc:spChg chg="mod">
          <ac:chgData name="Louice Andersson" userId="9bded310-1837-43bd-a007-fc079b058826" providerId="ADAL" clId="{9CDC4627-2643-43C7-BEE5-342A3A1D1E80}" dt="2023-07-11T11:57:55.456" v="3636" actId="20577"/>
          <ac:spMkLst>
            <pc:docMk/>
            <pc:sldMk cId="0" sldId="276"/>
            <ac:spMk id="80" creationId="{2FF01E5E-6E1F-F923-688A-2957CD2BB3F7}"/>
          </ac:spMkLst>
        </pc:spChg>
        <pc:spChg chg="mod">
          <ac:chgData name="Louice Andersson" userId="9bded310-1837-43bd-a007-fc079b058826" providerId="ADAL" clId="{9CDC4627-2643-43C7-BEE5-342A3A1D1E80}" dt="2023-07-11T12:00:40.474" v="3718" actId="1076"/>
          <ac:spMkLst>
            <pc:docMk/>
            <pc:sldMk cId="0" sldId="276"/>
            <ac:spMk id="81" creationId="{6C092F20-F354-D9F5-E057-5986A9AF4D8F}"/>
          </ac:spMkLst>
        </pc:spChg>
        <pc:spChg chg="mod">
          <ac:chgData name="Louice Andersson" userId="9bded310-1837-43bd-a007-fc079b058826" providerId="ADAL" clId="{9CDC4627-2643-43C7-BEE5-342A3A1D1E80}" dt="2023-07-11T11:59:13.596" v="3687" actId="20577"/>
          <ac:spMkLst>
            <pc:docMk/>
            <pc:sldMk cId="0" sldId="276"/>
            <ac:spMk id="82" creationId="{C68F2A5F-AE64-1B4C-6015-6C10378C6595}"/>
          </ac:spMkLst>
        </pc:spChg>
        <pc:spChg chg="mod">
          <ac:chgData name="Louice Andersson" userId="9bded310-1837-43bd-a007-fc079b058826" providerId="ADAL" clId="{9CDC4627-2643-43C7-BEE5-342A3A1D1E80}" dt="2023-07-11T12:10:19.339" v="3762" actId="1076"/>
          <ac:spMkLst>
            <pc:docMk/>
            <pc:sldMk cId="0" sldId="276"/>
            <ac:spMk id="83" creationId="{3F2B4B58-818D-C49B-0C6A-22DC1BD3DC8E}"/>
          </ac:spMkLst>
        </pc:spChg>
        <pc:spChg chg="mod">
          <ac:chgData name="Louice Andersson" userId="9bded310-1837-43bd-a007-fc079b058826" providerId="ADAL" clId="{9CDC4627-2643-43C7-BEE5-342A3A1D1E80}" dt="2023-07-11T12:10:30.338" v="3765" actId="1076"/>
          <ac:spMkLst>
            <pc:docMk/>
            <pc:sldMk cId="0" sldId="276"/>
            <ac:spMk id="84" creationId="{46A69B08-CE2B-2EFF-C40E-AEDC01D597F3}"/>
          </ac:spMkLst>
        </pc:spChg>
        <pc:spChg chg="mod">
          <ac:chgData name="Louice Andersson" userId="9bded310-1837-43bd-a007-fc079b058826" providerId="ADAL" clId="{9CDC4627-2643-43C7-BEE5-342A3A1D1E80}" dt="2023-07-11T12:11:24.645" v="3807" actId="1076"/>
          <ac:spMkLst>
            <pc:docMk/>
            <pc:sldMk cId="0" sldId="276"/>
            <ac:spMk id="85" creationId="{A1C818E7-5EFF-D6D4-0997-C7264A78A4E4}"/>
          </ac:spMkLst>
        </pc:spChg>
        <pc:spChg chg="mod">
          <ac:chgData name="Louice Andersson" userId="9bded310-1837-43bd-a007-fc079b058826" providerId="ADAL" clId="{9CDC4627-2643-43C7-BEE5-342A3A1D1E80}" dt="2023-07-11T12:11:40.774" v="3810" actId="1076"/>
          <ac:spMkLst>
            <pc:docMk/>
            <pc:sldMk cId="0" sldId="276"/>
            <ac:spMk id="86" creationId="{CD392B36-A0A9-BCF9-8BD6-24C1AE9AD3DB}"/>
          </ac:spMkLst>
        </pc:spChg>
      </pc:sldChg>
      <pc:sldChg chg="modSp mod">
        <pc:chgData name="Louice Andersson" userId="9bded310-1837-43bd-a007-fc079b058826" providerId="ADAL" clId="{9CDC4627-2643-43C7-BEE5-342A3A1D1E80}" dt="2023-07-11T12:17:24.796" v="3958" actId="14100"/>
        <pc:sldMkLst>
          <pc:docMk/>
          <pc:sldMk cId="0" sldId="277"/>
        </pc:sldMkLst>
        <pc:spChg chg="mod">
          <ac:chgData name="Louice Andersson" userId="9bded310-1837-43bd-a007-fc079b058826" providerId="ADAL" clId="{9CDC4627-2643-43C7-BEE5-342A3A1D1E80}" dt="2023-07-11T12:16:29.165" v="3915" actId="14100"/>
          <ac:spMkLst>
            <pc:docMk/>
            <pc:sldMk cId="0" sldId="277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6:19.173" v="3913" actId="14100"/>
          <ac:spMkLst>
            <pc:docMk/>
            <pc:sldMk cId="0" sldId="277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7:18.069" v="3956" actId="14100"/>
          <ac:spMkLst>
            <pc:docMk/>
            <pc:sldMk cId="0" sldId="277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7:24.796" v="3958" actId="14100"/>
          <ac:spMkLst>
            <pc:docMk/>
            <pc:sldMk cId="0" sldId="277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6:05.797" v="3911" actId="1076"/>
          <ac:spMkLst>
            <pc:docMk/>
            <pc:sldMk cId="0" sldId="277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7:11.318" v="3955" actId="1076"/>
          <ac:spMkLst>
            <pc:docMk/>
            <pc:sldMk cId="0" sldId="277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5:10.432" v="3872" actId="1076"/>
          <ac:spMkLst>
            <pc:docMk/>
            <pc:sldMk cId="0" sldId="277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4:55.853" v="3859" actId="20577"/>
          <ac:spMkLst>
            <pc:docMk/>
            <pc:sldMk cId="0" sldId="277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5:23.504" v="3878" actId="20577"/>
          <ac:spMkLst>
            <pc:docMk/>
            <pc:sldMk cId="0" sldId="277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6:40.206" v="3923" actId="20577"/>
          <ac:spMkLst>
            <pc:docMk/>
            <pc:sldMk cId="0" sldId="277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4:39.379" v="3855" actId="20577"/>
          <ac:spMkLst>
            <pc:docMk/>
            <pc:sldMk cId="0" sldId="277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4:42.184" v="3857" actId="20577"/>
          <ac:spMkLst>
            <pc:docMk/>
            <pc:sldMk cId="0" sldId="277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6:23.898" v="3914" actId="1076"/>
          <ac:spMkLst>
            <pc:docMk/>
            <pc:sldMk cId="0" sldId="277"/>
            <ac:spMk id="34" creationId="{5B2FE827-9990-3A93-7993-BF5F57696ED2}"/>
          </ac:spMkLst>
        </pc:spChg>
        <pc:spChg chg="mod">
          <ac:chgData name="Louice Andersson" userId="9bded310-1837-43bd-a007-fc079b058826" providerId="ADAL" clId="{9CDC4627-2643-43C7-BEE5-342A3A1D1E80}" dt="2023-07-11T12:16:32.894" v="3916" actId="1076"/>
          <ac:spMkLst>
            <pc:docMk/>
            <pc:sldMk cId="0" sldId="277"/>
            <ac:spMk id="35" creationId="{EC4A57AC-507B-6BD5-4C9D-6C0B84C4836F}"/>
          </ac:spMkLst>
        </pc:spChg>
        <pc:spChg chg="mod">
          <ac:chgData name="Louice Andersson" userId="9bded310-1837-43bd-a007-fc079b058826" providerId="ADAL" clId="{9CDC4627-2643-43C7-BEE5-342A3A1D1E80}" dt="2023-07-11T12:16:53.694" v="3943" actId="20577"/>
          <ac:spMkLst>
            <pc:docMk/>
            <pc:sldMk cId="0" sldId="277"/>
            <ac:spMk id="36" creationId="{03A27171-337E-2F0A-2DBB-6D46ED22262D}"/>
          </ac:spMkLst>
        </pc:spChg>
        <pc:spChg chg="mod">
          <ac:chgData name="Louice Andersson" userId="9bded310-1837-43bd-a007-fc079b058826" providerId="ADAL" clId="{9CDC4627-2643-43C7-BEE5-342A3A1D1E80}" dt="2023-07-11T12:17:20.430" v="3957" actId="1076"/>
          <ac:spMkLst>
            <pc:docMk/>
            <pc:sldMk cId="0" sldId="277"/>
            <ac:spMk id="37" creationId="{1EE19375-3470-D9D4-F317-0711D0E8BE47}"/>
          </ac:spMkLst>
        </pc:spChg>
      </pc:sldChg>
      <pc:sldChg chg="delSp modSp mod">
        <pc:chgData name="Louice Andersson" userId="9bded310-1837-43bd-a007-fc079b058826" providerId="ADAL" clId="{9CDC4627-2643-43C7-BEE5-342A3A1D1E80}" dt="2023-07-11T12:22:56.539" v="4145" actId="14100"/>
        <pc:sldMkLst>
          <pc:docMk/>
          <pc:sldMk cId="0" sldId="278"/>
        </pc:sldMkLst>
        <pc:spChg chg="mod">
          <ac:chgData name="Louice Andersson" userId="9bded310-1837-43bd-a007-fc079b058826" providerId="ADAL" clId="{9CDC4627-2643-43C7-BEE5-342A3A1D1E80}" dt="2023-07-11T12:19:06.926" v="4002" actId="14100"/>
          <ac:spMkLst>
            <pc:docMk/>
            <pc:sldMk cId="0" sldId="278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9:15.841" v="4004" actId="14100"/>
          <ac:spMkLst>
            <pc:docMk/>
            <pc:sldMk cId="0" sldId="278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9:49.883" v="4043" actId="14100"/>
          <ac:spMkLst>
            <pc:docMk/>
            <pc:sldMk cId="0" sldId="278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0:35.987" v="4069" actId="14100"/>
          <ac:spMkLst>
            <pc:docMk/>
            <pc:sldMk cId="0" sldId="278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1:30.841" v="4099" actId="14100"/>
          <ac:spMkLst>
            <pc:docMk/>
            <pc:sldMk cId="0" sldId="278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1:25.091" v="4098" actId="14100"/>
          <ac:spMkLst>
            <pc:docMk/>
            <pc:sldMk cId="0" sldId="278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2:56.539" v="4145" actId="14100"/>
          <ac:spMkLst>
            <pc:docMk/>
            <pc:sldMk cId="0" sldId="278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2:51.413" v="4144" actId="14100"/>
          <ac:spMkLst>
            <pc:docMk/>
            <pc:sldMk cId="0" sldId="278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9:03.959" v="4001" actId="1076"/>
          <ac:spMkLst>
            <pc:docMk/>
            <pc:sldMk cId="0" sldId="278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9:45.293" v="4042" actId="20577"/>
          <ac:spMkLst>
            <pc:docMk/>
            <pc:sldMk cId="0" sldId="278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0:31.479" v="4068" actId="20577"/>
          <ac:spMkLst>
            <pc:docMk/>
            <pc:sldMk cId="0" sldId="278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1:44.618" v="4105" actId="1076"/>
          <ac:spMkLst>
            <pc:docMk/>
            <pc:sldMk cId="0" sldId="278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2:35.968" v="4142" actId="20577"/>
          <ac:spMkLst>
            <pc:docMk/>
            <pc:sldMk cId="0" sldId="278"/>
            <ac:spMk id="32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2:18:20.561" v="3963" actId="478"/>
          <ac:spMkLst>
            <pc:docMk/>
            <pc:sldMk cId="0" sldId="278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2:43.932" v="4143" actId="1076"/>
          <ac:spMkLst>
            <pc:docMk/>
            <pc:sldMk cId="0" sldId="278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2:11.120" v="4125" actId="20577"/>
          <ac:spMkLst>
            <pc:docMk/>
            <pc:sldMk cId="0" sldId="278"/>
            <ac:spMk id="41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2:18:23.540" v="3964" actId="478"/>
          <ac:spMkLst>
            <pc:docMk/>
            <pc:sldMk cId="0" sldId="278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8:38.388" v="3968" actId="20577"/>
          <ac:spMkLst>
            <pc:docMk/>
            <pc:sldMk cId="0" sldId="278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9:24.864" v="4010" actId="20577"/>
          <ac:spMkLst>
            <pc:docMk/>
            <pc:sldMk cId="0" sldId="278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0:03.811" v="4045" actId="20577"/>
          <ac:spMkLst>
            <pc:docMk/>
            <pc:sldMk cId="0" sldId="278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0:59.976" v="4076" actId="20577"/>
          <ac:spMkLst>
            <pc:docMk/>
            <pc:sldMk cId="0" sldId="278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2:03.143" v="4115" actId="14100"/>
          <ac:spMkLst>
            <pc:docMk/>
            <pc:sldMk cId="0" sldId="278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9:12.212" v="4003" actId="1076"/>
          <ac:spMkLst>
            <pc:docMk/>
            <pc:sldMk cId="0" sldId="278"/>
            <ac:spMk id="68" creationId="{B57FFD68-4257-C9F4-DA6D-021960370716}"/>
          </ac:spMkLst>
        </pc:spChg>
        <pc:spChg chg="mod">
          <ac:chgData name="Louice Andersson" userId="9bded310-1837-43bd-a007-fc079b058826" providerId="ADAL" clId="{9CDC4627-2643-43C7-BEE5-342A3A1D1E80}" dt="2023-07-11T12:18:03.447" v="3960" actId="20577"/>
          <ac:spMkLst>
            <pc:docMk/>
            <pc:sldMk cId="0" sldId="278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8:05.906" v="3962" actId="20577"/>
          <ac:spMkLst>
            <pc:docMk/>
            <pc:sldMk cId="0" sldId="278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18:44.418" v="3978" actId="20577"/>
          <ac:spMkLst>
            <pc:docMk/>
            <pc:sldMk cId="0" sldId="278"/>
            <ac:spMk id="75" creationId="{690CEE47-347C-C9B9-C3F4-9B5B0B656A92}"/>
          </ac:spMkLst>
        </pc:spChg>
        <pc:spChg chg="mod">
          <ac:chgData name="Louice Andersson" userId="9bded310-1837-43bd-a007-fc079b058826" providerId="ADAL" clId="{9CDC4627-2643-43C7-BEE5-342A3A1D1E80}" dt="2023-07-11T12:19:38.493" v="4030" actId="20577"/>
          <ac:spMkLst>
            <pc:docMk/>
            <pc:sldMk cId="0" sldId="278"/>
            <ac:spMk id="76" creationId="{7E160B2F-DE2B-F4BA-25DB-5CD18B087F3D}"/>
          </ac:spMkLst>
        </pc:spChg>
        <pc:spChg chg="mod">
          <ac:chgData name="Louice Andersson" userId="9bded310-1837-43bd-a007-fc079b058826" providerId="ADAL" clId="{9CDC4627-2643-43C7-BEE5-342A3A1D1E80}" dt="2023-07-11T12:19:31.074" v="4020" actId="20577"/>
          <ac:spMkLst>
            <pc:docMk/>
            <pc:sldMk cId="0" sldId="278"/>
            <ac:spMk id="78" creationId="{CD9B9169-292B-2982-2F7F-31A3AE98ECA9}"/>
          </ac:spMkLst>
        </pc:spChg>
        <pc:spChg chg="mod">
          <ac:chgData name="Louice Andersson" userId="9bded310-1837-43bd-a007-fc079b058826" providerId="ADAL" clId="{9CDC4627-2643-43C7-BEE5-342A3A1D1E80}" dt="2023-07-11T12:20:25.629" v="4062" actId="20577"/>
          <ac:spMkLst>
            <pc:docMk/>
            <pc:sldMk cId="0" sldId="278"/>
            <ac:spMk id="81" creationId="{418964C2-8B27-CE04-51B5-774DFD2EA2D6}"/>
          </ac:spMkLst>
        </pc:spChg>
        <pc:spChg chg="mod">
          <ac:chgData name="Louice Andersson" userId="9bded310-1837-43bd-a007-fc079b058826" providerId="ADAL" clId="{9CDC4627-2643-43C7-BEE5-342A3A1D1E80}" dt="2023-07-11T12:20:19.184" v="4056" actId="1076"/>
          <ac:spMkLst>
            <pc:docMk/>
            <pc:sldMk cId="0" sldId="278"/>
            <ac:spMk id="82" creationId="{4D5A0441-CD76-FFBE-41E7-085A400C05C3}"/>
          </ac:spMkLst>
        </pc:spChg>
        <pc:spChg chg="mod">
          <ac:chgData name="Louice Andersson" userId="9bded310-1837-43bd-a007-fc079b058826" providerId="ADAL" clId="{9CDC4627-2643-43C7-BEE5-342A3A1D1E80}" dt="2023-07-11T12:21:20.669" v="4097" actId="1076"/>
          <ac:spMkLst>
            <pc:docMk/>
            <pc:sldMk cId="0" sldId="278"/>
            <ac:spMk id="83" creationId="{52E98A62-09A5-D56F-D083-DDAFC17BEB75}"/>
          </ac:spMkLst>
        </pc:spChg>
        <pc:spChg chg="mod">
          <ac:chgData name="Louice Andersson" userId="9bded310-1837-43bd-a007-fc079b058826" providerId="ADAL" clId="{9CDC4627-2643-43C7-BEE5-342A3A1D1E80}" dt="2023-07-11T12:21:34.266" v="4100" actId="1076"/>
          <ac:spMkLst>
            <pc:docMk/>
            <pc:sldMk cId="0" sldId="278"/>
            <ac:spMk id="85" creationId="{B8D4CF67-01F2-7631-E276-669574448A2C}"/>
          </ac:spMkLst>
        </pc:spChg>
      </pc:sldChg>
      <pc:sldChg chg="modSp mod">
        <pc:chgData name="Louice Andersson" userId="9bded310-1837-43bd-a007-fc079b058826" providerId="ADAL" clId="{9CDC4627-2643-43C7-BEE5-342A3A1D1E80}" dt="2023-07-11T12:27:42.373" v="4281" actId="14100"/>
        <pc:sldMkLst>
          <pc:docMk/>
          <pc:sldMk cId="0" sldId="279"/>
        </pc:sldMkLst>
        <pc:spChg chg="mod">
          <ac:chgData name="Louice Andersson" userId="9bded310-1837-43bd-a007-fc079b058826" providerId="ADAL" clId="{9CDC4627-2643-43C7-BEE5-342A3A1D1E80}" dt="2023-07-11T12:23:44.182" v="4165" actId="14100"/>
          <ac:spMkLst>
            <pc:docMk/>
            <pc:sldMk cId="0" sldId="279"/>
            <ac:spMk id="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4:20.246" v="4178" actId="14100"/>
          <ac:spMkLst>
            <pc:docMk/>
            <pc:sldMk cId="0" sldId="279"/>
            <ac:spMk id="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7:42.373" v="4281" actId="14100"/>
          <ac:spMkLst>
            <pc:docMk/>
            <pc:sldMk cId="0" sldId="279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6:48.607" v="4235" actId="20577"/>
          <ac:spMkLst>
            <pc:docMk/>
            <pc:sldMk cId="0" sldId="279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7:24.484" v="4279" actId="20577"/>
          <ac:spMkLst>
            <pc:docMk/>
            <pc:sldMk cId="0" sldId="279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3:22.075" v="4153" actId="20577"/>
          <ac:spMkLst>
            <pc:docMk/>
            <pc:sldMk cId="0" sldId="279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4:43.485" v="4196" actId="14100"/>
          <ac:spMkLst>
            <pc:docMk/>
            <pc:sldMk cId="0" sldId="279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7:03.101" v="4243" actId="14100"/>
          <ac:spMkLst>
            <pc:docMk/>
            <pc:sldMk cId="0" sldId="279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3:03.396" v="4147" actId="20577"/>
          <ac:spMkLst>
            <pc:docMk/>
            <pc:sldMk cId="0" sldId="279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3:06.715" v="4149" actId="20577"/>
          <ac:spMkLst>
            <pc:docMk/>
            <pc:sldMk cId="0" sldId="279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4:27.809" v="4188" actId="20577"/>
          <ac:spMkLst>
            <pc:docMk/>
            <pc:sldMk cId="0" sldId="279"/>
            <ac:spMk id="35" creationId="{F3369E0A-1633-897C-C9F2-C0525130C532}"/>
          </ac:spMkLst>
        </pc:spChg>
        <pc:spChg chg="mod">
          <ac:chgData name="Louice Andersson" userId="9bded310-1837-43bd-a007-fc079b058826" providerId="ADAL" clId="{9CDC4627-2643-43C7-BEE5-342A3A1D1E80}" dt="2023-07-11T12:24:15.433" v="4177" actId="1076"/>
          <ac:spMkLst>
            <pc:docMk/>
            <pc:sldMk cId="0" sldId="279"/>
            <ac:spMk id="36" creationId="{33DE13A4-73DC-EE4C-AA9B-EC12E1DC5D0D}"/>
          </ac:spMkLst>
        </pc:spChg>
        <pc:spChg chg="mod">
          <ac:chgData name="Louice Andersson" userId="9bded310-1837-43bd-a007-fc079b058826" providerId="ADAL" clId="{9CDC4627-2643-43C7-BEE5-342A3A1D1E80}" dt="2023-07-11T12:23:40.374" v="4164" actId="1076"/>
          <ac:spMkLst>
            <pc:docMk/>
            <pc:sldMk cId="0" sldId="279"/>
            <ac:spMk id="37" creationId="{DCFDF76B-08EF-404D-B3FE-0E6627EA1ECA}"/>
          </ac:spMkLst>
        </pc:spChg>
        <pc:spChg chg="mod">
          <ac:chgData name="Louice Andersson" userId="9bded310-1837-43bd-a007-fc079b058826" providerId="ADAL" clId="{9CDC4627-2643-43C7-BEE5-342A3A1D1E80}" dt="2023-07-11T12:26:38.508" v="4217" actId="20577"/>
          <ac:spMkLst>
            <pc:docMk/>
            <pc:sldMk cId="0" sldId="279"/>
            <ac:spMk id="38" creationId="{6B1B59FF-6175-DFE9-4355-17BD7DF3DB33}"/>
          </ac:spMkLst>
        </pc:spChg>
        <pc:spChg chg="mod">
          <ac:chgData name="Louice Andersson" userId="9bded310-1837-43bd-a007-fc079b058826" providerId="ADAL" clId="{9CDC4627-2643-43C7-BEE5-342A3A1D1E80}" dt="2023-07-11T12:24:54.151" v="4207" actId="1076"/>
          <ac:spMkLst>
            <pc:docMk/>
            <pc:sldMk cId="0" sldId="279"/>
            <ac:spMk id="39" creationId="{2E867531-B931-610E-3C3B-C73DA1B33583}"/>
          </ac:spMkLst>
        </pc:spChg>
        <pc:spChg chg="mod">
          <ac:chgData name="Louice Andersson" userId="9bded310-1837-43bd-a007-fc079b058826" providerId="ADAL" clId="{9CDC4627-2643-43C7-BEE5-342A3A1D1E80}" dt="2023-07-11T12:27:34.158" v="4280" actId="1076"/>
          <ac:spMkLst>
            <pc:docMk/>
            <pc:sldMk cId="0" sldId="279"/>
            <ac:spMk id="40" creationId="{BBE6B328-2AE3-2DD2-BFF9-AF6568C52A77}"/>
          </ac:spMkLst>
        </pc:spChg>
        <pc:spChg chg="mod">
          <ac:chgData name="Louice Andersson" userId="9bded310-1837-43bd-a007-fc079b058826" providerId="ADAL" clId="{9CDC4627-2643-43C7-BEE5-342A3A1D1E80}" dt="2023-07-11T12:27:09.255" v="4255" actId="20577"/>
          <ac:spMkLst>
            <pc:docMk/>
            <pc:sldMk cId="0" sldId="279"/>
            <ac:spMk id="41" creationId="{DE438C8F-5FAC-E348-E619-2F35FA10CCF7}"/>
          </ac:spMkLst>
        </pc:spChg>
      </pc:sldChg>
      <pc:sldChg chg="addSp delSp modSp mod">
        <pc:chgData name="Louice Andersson" userId="9bded310-1837-43bd-a007-fc079b058826" providerId="ADAL" clId="{9CDC4627-2643-43C7-BEE5-342A3A1D1E80}" dt="2023-07-11T12:35:13.359" v="4583" actId="1076"/>
        <pc:sldMkLst>
          <pc:docMk/>
          <pc:sldMk cId="0" sldId="280"/>
        </pc:sldMkLst>
        <pc:spChg chg="mod">
          <ac:chgData name="Louice Andersson" userId="9bded310-1837-43bd-a007-fc079b058826" providerId="ADAL" clId="{9CDC4627-2643-43C7-BEE5-342A3A1D1E80}" dt="2023-07-11T12:29:08.297" v="4333" actId="14100"/>
          <ac:spMkLst>
            <pc:docMk/>
            <pc:sldMk cId="0" sldId="280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0:11.609" v="4373" actId="14100"/>
          <ac:spMkLst>
            <pc:docMk/>
            <pc:sldMk cId="0" sldId="280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0:07.845" v="4372" actId="14100"/>
          <ac:spMkLst>
            <pc:docMk/>
            <pc:sldMk cId="0" sldId="280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2:10.364" v="4458" actId="14100"/>
          <ac:spMkLst>
            <pc:docMk/>
            <pc:sldMk cId="0" sldId="280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2:02.401" v="4457" actId="1076"/>
          <ac:spMkLst>
            <pc:docMk/>
            <pc:sldMk cId="0" sldId="280"/>
            <ac:spMk id="14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2:33:36.432" v="4508" actId="478"/>
          <ac:spMkLst>
            <pc:docMk/>
            <pc:sldMk cId="0" sldId="280"/>
            <ac:spMk id="17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2:33:40.852" v="4509" actId="478"/>
          <ac:spMkLst>
            <pc:docMk/>
            <pc:sldMk cId="0" sldId="280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05.644" v="4581" actId="14100"/>
          <ac:spMkLst>
            <pc:docMk/>
            <pc:sldMk cId="0" sldId="280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8:57.386" v="4331" actId="20577"/>
          <ac:spMkLst>
            <pc:docMk/>
            <pc:sldMk cId="0" sldId="280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0:15.035" v="4374" actId="1076"/>
          <ac:spMkLst>
            <pc:docMk/>
            <pc:sldMk cId="0" sldId="280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0:53.376" v="4414" actId="20577"/>
          <ac:spMkLst>
            <pc:docMk/>
            <pc:sldMk cId="0" sldId="280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1:46.412" v="4456" actId="20577"/>
          <ac:spMkLst>
            <pc:docMk/>
            <pc:sldMk cId="0" sldId="280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2:48.586" v="4499" actId="20577"/>
          <ac:spMkLst>
            <pc:docMk/>
            <pc:sldMk cId="0" sldId="280"/>
            <ac:spMk id="30" creationId="{00000000-0000-0000-0000-000000000000}"/>
          </ac:spMkLst>
        </pc:spChg>
        <pc:spChg chg="del">
          <ac:chgData name="Louice Andersson" userId="9bded310-1837-43bd-a007-fc079b058826" providerId="ADAL" clId="{9CDC4627-2643-43C7-BEE5-342A3A1D1E80}" dt="2023-07-11T12:33:32.442" v="4507" actId="478"/>
          <ac:spMkLst>
            <pc:docMk/>
            <pc:sldMk cId="0" sldId="280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4:23.404" v="4545" actId="20577"/>
          <ac:spMkLst>
            <pc:docMk/>
            <pc:sldMk cId="0" sldId="280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4:54.769" v="4579" actId="20577"/>
          <ac:spMkLst>
            <pc:docMk/>
            <pc:sldMk cId="0" sldId="280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8:21.620" v="4294" actId="1076"/>
          <ac:spMkLst>
            <pc:docMk/>
            <pc:sldMk cId="0" sldId="280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13.359" v="4583" actId="1076"/>
          <ac:spMkLst>
            <pc:docMk/>
            <pc:sldMk cId="0" sldId="280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08.377" v="4582" actId="1076"/>
          <ac:spMkLst>
            <pc:docMk/>
            <pc:sldMk cId="0" sldId="280"/>
            <ac:spMk id="4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8:08.510" v="4287" actId="20577"/>
          <ac:spMkLst>
            <pc:docMk/>
            <pc:sldMk cId="0" sldId="280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8:35.692" v="4297" actId="20577"/>
          <ac:spMkLst>
            <pc:docMk/>
            <pc:sldMk cId="0" sldId="280"/>
            <ac:spMk id="53" creationId="{00000000-0000-0000-0000-000000000000}"/>
          </ac:spMkLst>
        </pc:spChg>
        <pc:spChg chg="add del mod">
          <ac:chgData name="Louice Andersson" userId="9bded310-1837-43bd-a007-fc079b058826" providerId="ADAL" clId="{9CDC4627-2643-43C7-BEE5-342A3A1D1E80}" dt="2023-07-11T12:29:22.624" v="4342" actId="20577"/>
          <ac:spMkLst>
            <pc:docMk/>
            <pc:sldMk cId="0" sldId="280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0:34.378" v="4378" actId="20577"/>
          <ac:spMkLst>
            <pc:docMk/>
            <pc:sldMk cId="0" sldId="280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1:22.954" v="4420" actId="20577"/>
          <ac:spMkLst>
            <pc:docMk/>
            <pc:sldMk cId="0" sldId="280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2:22.070" v="4467" actId="14100"/>
          <ac:spMkLst>
            <pc:docMk/>
            <pc:sldMk cId="0" sldId="280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3:18.473" v="4505" actId="20577"/>
          <ac:spMkLst>
            <pc:docMk/>
            <pc:sldMk cId="0" sldId="280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4:04.010" v="4521" actId="20577"/>
          <ac:spMkLst>
            <pc:docMk/>
            <pc:sldMk cId="0" sldId="280"/>
            <ac:spMk id="5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4:35.513" v="4553" actId="14100"/>
          <ac:spMkLst>
            <pc:docMk/>
            <pc:sldMk cId="0" sldId="280"/>
            <ac:spMk id="6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7:50.092" v="4283" actId="20577"/>
          <ac:spMkLst>
            <pc:docMk/>
            <pc:sldMk cId="0" sldId="280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7:53.051" v="4285" actId="20577"/>
          <ac:spMkLst>
            <pc:docMk/>
            <pc:sldMk cId="0" sldId="280"/>
            <ac:spMk id="7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29:03.384" v="4332" actId="1076"/>
          <ac:spMkLst>
            <pc:docMk/>
            <pc:sldMk cId="0" sldId="280"/>
            <ac:spMk id="77" creationId="{0DB8101B-16DD-46B7-4BAF-8631E524ACFA}"/>
          </ac:spMkLst>
        </pc:spChg>
        <pc:spChg chg="mod">
          <ac:chgData name="Louice Andersson" userId="9bded310-1837-43bd-a007-fc079b058826" providerId="ADAL" clId="{9CDC4627-2643-43C7-BEE5-342A3A1D1E80}" dt="2023-07-11T12:28:42.327" v="4309" actId="20577"/>
          <ac:spMkLst>
            <pc:docMk/>
            <pc:sldMk cId="0" sldId="280"/>
            <ac:spMk id="78" creationId="{9A60B74E-794F-1901-9075-17E90869A932}"/>
          </ac:spMkLst>
        </pc:spChg>
        <pc:spChg chg="mod">
          <ac:chgData name="Louice Andersson" userId="9bded310-1837-43bd-a007-fc079b058826" providerId="ADAL" clId="{9CDC4627-2643-43C7-BEE5-342A3A1D1E80}" dt="2023-07-11T12:30:04.108" v="4371" actId="1076"/>
          <ac:spMkLst>
            <pc:docMk/>
            <pc:sldMk cId="0" sldId="280"/>
            <ac:spMk id="79" creationId="{77FEE302-F0B3-FB3A-B9B3-AD5BA29F4723}"/>
          </ac:spMkLst>
        </pc:spChg>
        <pc:spChg chg="mod">
          <ac:chgData name="Louice Andersson" userId="9bded310-1837-43bd-a007-fc079b058826" providerId="ADAL" clId="{9CDC4627-2643-43C7-BEE5-342A3A1D1E80}" dt="2023-07-11T12:29:28.913" v="4348" actId="20577"/>
          <ac:spMkLst>
            <pc:docMk/>
            <pc:sldMk cId="0" sldId="280"/>
            <ac:spMk id="80" creationId="{A61D3F0F-7BC7-DF59-A365-44B8D1103B40}"/>
          </ac:spMkLst>
        </pc:spChg>
        <pc:spChg chg="mod">
          <ac:chgData name="Louice Andersson" userId="9bded310-1837-43bd-a007-fc079b058826" providerId="ADAL" clId="{9CDC4627-2643-43C7-BEE5-342A3A1D1E80}" dt="2023-07-11T12:30:47.266" v="4402" actId="20577"/>
          <ac:spMkLst>
            <pc:docMk/>
            <pc:sldMk cId="0" sldId="280"/>
            <ac:spMk id="81" creationId="{DAA6382B-F10F-F780-2D46-BABAFBA3A3D6}"/>
          </ac:spMkLst>
        </pc:spChg>
        <pc:spChg chg="mod">
          <ac:chgData name="Louice Andersson" userId="9bded310-1837-43bd-a007-fc079b058826" providerId="ADAL" clId="{9CDC4627-2643-43C7-BEE5-342A3A1D1E80}" dt="2023-07-11T12:30:40.647" v="4390" actId="20577"/>
          <ac:spMkLst>
            <pc:docMk/>
            <pc:sldMk cId="0" sldId="280"/>
            <ac:spMk id="82" creationId="{BE147FCC-53C3-1760-B9C2-FA6611777760}"/>
          </ac:spMkLst>
        </pc:spChg>
        <pc:spChg chg="mod">
          <ac:chgData name="Louice Andersson" userId="9bded310-1837-43bd-a007-fc079b058826" providerId="ADAL" clId="{9CDC4627-2643-43C7-BEE5-342A3A1D1E80}" dt="2023-07-11T12:31:37.942" v="4444" actId="20577"/>
          <ac:spMkLst>
            <pc:docMk/>
            <pc:sldMk cId="0" sldId="280"/>
            <ac:spMk id="83" creationId="{01E4BB99-0406-94C8-9A62-FA602F3B5FC5}"/>
          </ac:spMkLst>
        </pc:spChg>
        <pc:spChg chg="mod">
          <ac:chgData name="Louice Andersson" userId="9bded310-1837-43bd-a007-fc079b058826" providerId="ADAL" clId="{9CDC4627-2643-43C7-BEE5-342A3A1D1E80}" dt="2023-07-11T12:32:12.912" v="4459" actId="1076"/>
          <ac:spMkLst>
            <pc:docMk/>
            <pc:sldMk cId="0" sldId="280"/>
            <ac:spMk id="84" creationId="{A975E123-1490-C66B-C3B5-46EA7B99A4E1}"/>
          </ac:spMkLst>
        </pc:spChg>
        <pc:spChg chg="mod">
          <ac:chgData name="Louice Andersson" userId="9bded310-1837-43bd-a007-fc079b058826" providerId="ADAL" clId="{9CDC4627-2643-43C7-BEE5-342A3A1D1E80}" dt="2023-07-11T12:32:55.714" v="4500" actId="1076"/>
          <ac:spMkLst>
            <pc:docMk/>
            <pc:sldMk cId="0" sldId="280"/>
            <ac:spMk id="85" creationId="{DF49CBFF-AAB8-6F49-9767-56290ED5C4DD}"/>
          </ac:spMkLst>
        </pc:spChg>
        <pc:spChg chg="mod">
          <ac:chgData name="Louice Andersson" userId="9bded310-1837-43bd-a007-fc079b058826" providerId="ADAL" clId="{9CDC4627-2643-43C7-BEE5-342A3A1D1E80}" dt="2023-07-11T12:33:01.732" v="4501" actId="1076"/>
          <ac:spMkLst>
            <pc:docMk/>
            <pc:sldMk cId="0" sldId="280"/>
            <ac:spMk id="86" creationId="{C503FE2D-3F9D-522D-CC70-D18BB4602D60}"/>
          </ac:spMkLst>
        </pc:spChg>
        <pc:spChg chg="mod">
          <ac:chgData name="Louice Andersson" userId="9bded310-1837-43bd-a007-fc079b058826" providerId="ADAL" clId="{9CDC4627-2643-43C7-BEE5-342A3A1D1E80}" dt="2023-07-11T12:33:48.088" v="4519" actId="20577"/>
          <ac:spMkLst>
            <pc:docMk/>
            <pc:sldMk cId="0" sldId="280"/>
            <ac:spMk id="87" creationId="{7D70B98A-8AC9-E403-A169-D7DBC9E6CBF9}"/>
          </ac:spMkLst>
        </pc:spChg>
        <pc:spChg chg="del">
          <ac:chgData name="Louice Andersson" userId="9bded310-1837-43bd-a007-fc079b058826" providerId="ADAL" clId="{9CDC4627-2643-43C7-BEE5-342A3A1D1E80}" dt="2023-07-11T12:33:28.973" v="4506" actId="478"/>
          <ac:spMkLst>
            <pc:docMk/>
            <pc:sldMk cId="0" sldId="280"/>
            <ac:spMk id="88" creationId="{C3DA9010-B946-88AE-E4BF-BC5DA26E9E31}"/>
          </ac:spMkLst>
        </pc:spChg>
        <pc:spChg chg="mod">
          <ac:chgData name="Louice Andersson" userId="9bded310-1837-43bd-a007-fc079b058826" providerId="ADAL" clId="{9CDC4627-2643-43C7-BEE5-342A3A1D1E80}" dt="2023-07-11T12:34:15.942" v="4535" actId="20577"/>
          <ac:spMkLst>
            <pc:docMk/>
            <pc:sldMk cId="0" sldId="280"/>
            <ac:spMk id="89" creationId="{92CD04A3-4571-4FED-3DA6-B300C3CB68AB}"/>
          </ac:spMkLst>
        </pc:spChg>
        <pc:spChg chg="mod">
          <ac:chgData name="Louice Andersson" userId="9bded310-1837-43bd-a007-fc079b058826" providerId="ADAL" clId="{9CDC4627-2643-43C7-BEE5-342A3A1D1E80}" dt="2023-07-11T12:34:08.719" v="4523" actId="20577"/>
          <ac:spMkLst>
            <pc:docMk/>
            <pc:sldMk cId="0" sldId="280"/>
            <ac:spMk id="90" creationId="{C5D5E0DE-5D1A-6C01-536C-62E320666C12}"/>
          </ac:spMkLst>
        </pc:spChg>
      </pc:sldChg>
      <pc:sldChg chg="modSp mod">
        <pc:chgData name="Louice Andersson" userId="9bded310-1837-43bd-a007-fc079b058826" providerId="ADAL" clId="{9CDC4627-2643-43C7-BEE5-342A3A1D1E80}" dt="2023-07-11T12:43:22.097" v="4901" actId="14100"/>
        <pc:sldMkLst>
          <pc:docMk/>
          <pc:sldMk cId="0" sldId="281"/>
        </pc:sldMkLst>
        <pc:spChg chg="mod">
          <ac:chgData name="Louice Andersson" userId="9bded310-1837-43bd-a007-fc079b058826" providerId="ADAL" clId="{9CDC4627-2643-43C7-BEE5-342A3A1D1E80}" dt="2023-07-11T12:36:50.044" v="4645" actId="14100"/>
          <ac:spMkLst>
            <pc:docMk/>
            <pc:sldMk cId="0" sldId="281"/>
            <ac:spMk id="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6:47.481" v="4644" actId="14100"/>
          <ac:spMkLst>
            <pc:docMk/>
            <pc:sldMk cId="0" sldId="281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7:39.924" v="4685" actId="14100"/>
          <ac:spMkLst>
            <pc:docMk/>
            <pc:sldMk cId="0" sldId="281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8:46.949" v="4725" actId="14100"/>
          <ac:spMkLst>
            <pc:docMk/>
            <pc:sldMk cId="0" sldId="281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8:42.859" v="4724" actId="14100"/>
          <ac:spMkLst>
            <pc:docMk/>
            <pc:sldMk cId="0" sldId="281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0:50.733" v="4804" actId="14100"/>
          <ac:spMkLst>
            <pc:docMk/>
            <pc:sldMk cId="0" sldId="281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1:00.624" v="4806" actId="14100"/>
          <ac:spMkLst>
            <pc:docMk/>
            <pc:sldMk cId="0" sldId="281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1:23.394" v="4811" actId="14100"/>
          <ac:spMkLst>
            <pc:docMk/>
            <pc:sldMk cId="0" sldId="281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0:19.148" v="4790" actId="14100"/>
          <ac:spMkLst>
            <pc:docMk/>
            <pc:sldMk cId="0" sldId="281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2:35.794" v="4861" actId="14100"/>
          <ac:spMkLst>
            <pc:docMk/>
            <pc:sldMk cId="0" sldId="281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3:22.097" v="4901" actId="14100"/>
          <ac:spMkLst>
            <pc:docMk/>
            <pc:sldMk cId="0" sldId="281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51.962" v="4602" actId="1076"/>
          <ac:spMkLst>
            <pc:docMk/>
            <pc:sldMk cId="0" sldId="281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6:36.527" v="4641" actId="1076"/>
          <ac:spMkLst>
            <pc:docMk/>
            <pc:sldMk cId="0" sldId="281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7:27.412" v="4684" actId="20577"/>
          <ac:spMkLst>
            <pc:docMk/>
            <pc:sldMk cId="0" sldId="281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8:21.768" v="4722" actId="20577"/>
          <ac:spMkLst>
            <pc:docMk/>
            <pc:sldMk cId="0" sldId="281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0:47.323" v="4803" actId="1076"/>
          <ac:spMkLst>
            <pc:docMk/>
            <pc:sldMk cId="0" sldId="281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1:16.776" v="4810" actId="1076"/>
          <ac:spMkLst>
            <pc:docMk/>
            <pc:sldMk cId="0" sldId="281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2:24.788" v="4859" actId="20577"/>
          <ac:spMkLst>
            <pc:docMk/>
            <pc:sldMk cId="0" sldId="281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3:09.932" v="4900" actId="20577"/>
          <ac:spMkLst>
            <pc:docMk/>
            <pc:sldMk cId="0" sldId="281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2:38.859" v="4862" actId="1076"/>
          <ac:spMkLst>
            <pc:docMk/>
            <pc:sldMk cId="0" sldId="281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3:03.149" v="4888" actId="20577"/>
          <ac:spMkLst>
            <pc:docMk/>
            <pc:sldMk cId="0" sldId="281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2:57.047" v="4876" actId="20577"/>
          <ac:spMkLst>
            <pc:docMk/>
            <pc:sldMk cId="0" sldId="281"/>
            <ac:spMk id="4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35.914" v="4589" actId="20577"/>
          <ac:spMkLst>
            <pc:docMk/>
            <pc:sldMk cId="0" sldId="281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6:08.740" v="4608" actId="20577"/>
          <ac:spMkLst>
            <pc:docMk/>
            <pc:sldMk cId="0" sldId="281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7:03.381" v="4654" actId="14100"/>
          <ac:spMkLst>
            <pc:docMk/>
            <pc:sldMk cId="0" sldId="281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7:57.991" v="4688" actId="20577"/>
          <ac:spMkLst>
            <pc:docMk/>
            <pc:sldMk cId="0" sldId="281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9:05.014" v="4729" actId="20577"/>
          <ac:spMkLst>
            <pc:docMk/>
            <pc:sldMk cId="0" sldId="281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0:00.246" v="4768" actId="14100"/>
          <ac:spMkLst>
            <pc:docMk/>
            <pc:sldMk cId="0" sldId="281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2:04.659" v="4825" actId="20577"/>
          <ac:spMkLst>
            <pc:docMk/>
            <pc:sldMk cId="0" sldId="281"/>
            <ac:spMk id="5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2:50.677" v="4870" actId="14100"/>
          <ac:spMkLst>
            <pc:docMk/>
            <pc:sldMk cId="0" sldId="281"/>
            <ac:spMk id="6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19.193" v="4585" actId="20577"/>
          <ac:spMkLst>
            <pc:docMk/>
            <pc:sldMk cId="0" sldId="281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5:22.125" v="4587" actId="20577"/>
          <ac:spMkLst>
            <pc:docMk/>
            <pc:sldMk cId="0" sldId="281"/>
            <ac:spMk id="7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36:43.521" v="4643" actId="1076"/>
          <ac:spMkLst>
            <pc:docMk/>
            <pc:sldMk cId="0" sldId="281"/>
            <ac:spMk id="77" creationId="{B563D256-6655-C12D-4F75-EF6B7F2A5BBD}"/>
          </ac:spMkLst>
        </pc:spChg>
        <pc:spChg chg="mod">
          <ac:chgData name="Louice Andersson" userId="9bded310-1837-43bd-a007-fc079b058826" providerId="ADAL" clId="{9CDC4627-2643-43C7-BEE5-342A3A1D1E80}" dt="2023-07-11T12:36:52.913" v="4646" actId="1076"/>
          <ac:spMkLst>
            <pc:docMk/>
            <pc:sldMk cId="0" sldId="281"/>
            <ac:spMk id="78" creationId="{BCADBD88-EC8E-05D2-3A3D-7ADA8B1EA59A}"/>
          </ac:spMkLst>
        </pc:spChg>
        <pc:spChg chg="mod">
          <ac:chgData name="Louice Andersson" userId="9bded310-1837-43bd-a007-fc079b058826" providerId="ADAL" clId="{9CDC4627-2643-43C7-BEE5-342A3A1D1E80}" dt="2023-07-11T12:37:42.282" v="4686" actId="1076"/>
          <ac:spMkLst>
            <pc:docMk/>
            <pc:sldMk cId="0" sldId="281"/>
            <ac:spMk id="79" creationId="{5E152F7E-26AD-30D0-4ABC-DCB49FF767F2}"/>
          </ac:spMkLst>
        </pc:spChg>
        <pc:spChg chg="mod">
          <ac:chgData name="Louice Andersson" userId="9bded310-1837-43bd-a007-fc079b058826" providerId="ADAL" clId="{9CDC4627-2643-43C7-BEE5-342A3A1D1E80}" dt="2023-07-11T12:37:11.805" v="4666" actId="20577"/>
          <ac:spMkLst>
            <pc:docMk/>
            <pc:sldMk cId="0" sldId="281"/>
            <ac:spMk id="80" creationId="{1D529D2F-F403-DBC1-211F-AD935DF704F6}"/>
          </ac:spMkLst>
        </pc:spChg>
        <pc:spChg chg="mod">
          <ac:chgData name="Louice Andersson" userId="9bded310-1837-43bd-a007-fc079b058826" providerId="ADAL" clId="{9CDC4627-2643-43C7-BEE5-342A3A1D1E80}" dt="2023-07-11T12:38:37.896" v="4723" actId="1076"/>
          <ac:spMkLst>
            <pc:docMk/>
            <pc:sldMk cId="0" sldId="281"/>
            <ac:spMk id="81" creationId="{8E19F454-F8D4-3FA6-48CE-E777CA46EEDC}"/>
          </ac:spMkLst>
        </pc:spChg>
        <pc:spChg chg="mod">
          <ac:chgData name="Louice Andersson" userId="9bded310-1837-43bd-a007-fc079b058826" providerId="ADAL" clId="{9CDC4627-2643-43C7-BEE5-342A3A1D1E80}" dt="2023-07-11T12:38:50.277" v="4726" actId="1076"/>
          <ac:spMkLst>
            <pc:docMk/>
            <pc:sldMk cId="0" sldId="281"/>
            <ac:spMk id="82" creationId="{BC9C5965-F108-DA14-4232-D0BBD46FD19A}"/>
          </ac:spMkLst>
        </pc:spChg>
        <pc:spChg chg="mod">
          <ac:chgData name="Louice Andersson" userId="9bded310-1837-43bd-a007-fc079b058826" providerId="ADAL" clId="{9CDC4627-2643-43C7-BEE5-342A3A1D1E80}" dt="2023-07-11T12:40:54.825" v="4805" actId="1076"/>
          <ac:spMkLst>
            <pc:docMk/>
            <pc:sldMk cId="0" sldId="281"/>
            <ac:spMk id="83" creationId="{4CAB20FA-2DFB-4316-B0EE-FB5AAADFCEB0}"/>
          </ac:spMkLst>
        </pc:spChg>
        <pc:spChg chg="mod">
          <ac:chgData name="Louice Andersson" userId="9bded310-1837-43bd-a007-fc079b058826" providerId="ADAL" clId="{9CDC4627-2643-43C7-BEE5-342A3A1D1E80}" dt="2023-07-11T12:39:18.158" v="4740" actId="1076"/>
          <ac:spMkLst>
            <pc:docMk/>
            <pc:sldMk cId="0" sldId="281"/>
            <ac:spMk id="84" creationId="{F8521AD9-D677-3B1F-0DB8-FE277934A840}"/>
          </ac:spMkLst>
        </pc:spChg>
        <pc:spChg chg="mod">
          <ac:chgData name="Louice Andersson" userId="9bded310-1837-43bd-a007-fc079b058826" providerId="ADAL" clId="{9CDC4627-2643-43C7-BEE5-342A3A1D1E80}" dt="2023-07-11T12:40:15.687" v="4789" actId="1076"/>
          <ac:spMkLst>
            <pc:docMk/>
            <pc:sldMk cId="0" sldId="281"/>
            <ac:spMk id="85" creationId="{CDD9F3FF-6A97-C70E-E94E-A7307B4B3EE4}"/>
          </ac:spMkLst>
        </pc:spChg>
        <pc:spChg chg="mod">
          <ac:chgData name="Louice Andersson" userId="9bded310-1837-43bd-a007-fc079b058826" providerId="ADAL" clId="{9CDC4627-2643-43C7-BEE5-342A3A1D1E80}" dt="2023-07-11T12:41:29.027" v="4812" actId="1076"/>
          <ac:spMkLst>
            <pc:docMk/>
            <pc:sldMk cId="0" sldId="281"/>
            <ac:spMk id="86" creationId="{1EF3ECFA-29D1-04B1-02C7-38433310383D}"/>
          </ac:spMkLst>
        </pc:spChg>
        <pc:spChg chg="mod">
          <ac:chgData name="Louice Andersson" userId="9bded310-1837-43bd-a007-fc079b058826" providerId="ADAL" clId="{9CDC4627-2643-43C7-BEE5-342A3A1D1E80}" dt="2023-07-11T12:42:32.614" v="4860" actId="1076"/>
          <ac:spMkLst>
            <pc:docMk/>
            <pc:sldMk cId="0" sldId="281"/>
            <ac:spMk id="87" creationId="{5E8A0E90-5EFA-B076-A326-2F2081027F69}"/>
          </ac:spMkLst>
        </pc:spChg>
        <pc:spChg chg="mod">
          <ac:chgData name="Louice Andersson" userId="9bded310-1837-43bd-a007-fc079b058826" providerId="ADAL" clId="{9CDC4627-2643-43C7-BEE5-342A3A1D1E80}" dt="2023-07-11T12:42:11.784" v="4835" actId="20577"/>
          <ac:spMkLst>
            <pc:docMk/>
            <pc:sldMk cId="0" sldId="281"/>
            <ac:spMk id="88" creationId="{A44A3CD6-B8BB-7FD5-96FB-A144C06FFDFF}"/>
          </ac:spMkLst>
        </pc:spChg>
      </pc:sldChg>
      <pc:sldChg chg="modSp mod">
        <pc:chgData name="Louice Andersson" userId="9bded310-1837-43bd-a007-fc079b058826" providerId="ADAL" clId="{9CDC4627-2643-43C7-BEE5-342A3A1D1E80}" dt="2023-07-11T12:53:55.079" v="5183" actId="1076"/>
        <pc:sldMkLst>
          <pc:docMk/>
          <pc:sldMk cId="0" sldId="282"/>
        </pc:sldMkLst>
        <pc:spChg chg="mod">
          <ac:chgData name="Louice Andersson" userId="9bded310-1837-43bd-a007-fc079b058826" providerId="ADAL" clId="{9CDC4627-2643-43C7-BEE5-342A3A1D1E80}" dt="2023-07-11T12:48:06.161" v="4946" actId="14100"/>
          <ac:spMkLst>
            <pc:docMk/>
            <pc:sldMk cId="0" sldId="282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8:02.065" v="4945" actId="14100"/>
          <ac:spMkLst>
            <pc:docMk/>
            <pc:sldMk cId="0" sldId="282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8:35.164" v="4963" actId="14100"/>
          <ac:spMkLst>
            <pc:docMk/>
            <pc:sldMk cId="0" sldId="282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8:49.887" v="4967" actId="14100"/>
          <ac:spMkLst>
            <pc:docMk/>
            <pc:sldMk cId="0" sldId="282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9:59.626" v="5009" actId="14100"/>
          <ac:spMkLst>
            <pc:docMk/>
            <pc:sldMk cId="0" sldId="282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9:55.444" v="5008" actId="14100"/>
          <ac:spMkLst>
            <pc:docMk/>
            <pc:sldMk cId="0" sldId="282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0:49.552" v="5039" actId="14100"/>
          <ac:spMkLst>
            <pc:docMk/>
            <pc:sldMk cId="0" sldId="282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1:44.068" v="5082" actId="14100"/>
          <ac:spMkLst>
            <pc:docMk/>
            <pc:sldMk cId="0" sldId="282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1:40.294" v="5081" actId="14100"/>
          <ac:spMkLst>
            <pc:docMk/>
            <pc:sldMk cId="0" sldId="282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2:44.497" v="5113" actId="14100"/>
          <ac:spMkLst>
            <pc:docMk/>
            <pc:sldMk cId="0" sldId="282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3:43.207" v="5170" actId="14100"/>
          <ac:spMkLst>
            <pc:docMk/>
            <pc:sldMk cId="0" sldId="282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7:52.565" v="4943" actId="20577"/>
          <ac:spMkLst>
            <pc:docMk/>
            <pc:sldMk cId="0" sldId="282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8:57.043" v="4971" actId="20577"/>
          <ac:spMkLst>
            <pc:docMk/>
            <pc:sldMk cId="0" sldId="282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9:41.549" v="5005" actId="20577"/>
          <ac:spMkLst>
            <pc:docMk/>
            <pc:sldMk cId="0" sldId="282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0:38.323" v="5037" actId="1076"/>
          <ac:spMkLst>
            <pc:docMk/>
            <pc:sldMk cId="0" sldId="282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1:27.035" v="5079" actId="1076"/>
          <ac:spMkLst>
            <pc:docMk/>
            <pc:sldMk cId="0" sldId="282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3:06.462" v="5136" actId="20577"/>
          <ac:spMkLst>
            <pc:docMk/>
            <pc:sldMk cId="0" sldId="282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3:55.079" v="5183" actId="1076"/>
          <ac:spMkLst>
            <pc:docMk/>
            <pc:sldMk cId="0" sldId="282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2:09.947" v="5097" actId="20577"/>
          <ac:spMkLst>
            <pc:docMk/>
            <pc:sldMk cId="0" sldId="282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3:37.697" v="5169" actId="1076"/>
          <ac:spMkLst>
            <pc:docMk/>
            <pc:sldMk cId="0" sldId="282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3:24.331" v="5156" actId="20577"/>
          <ac:spMkLst>
            <pc:docMk/>
            <pc:sldMk cId="0" sldId="282"/>
            <ac:spMk id="4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7:25.969" v="4909" actId="20577"/>
          <ac:spMkLst>
            <pc:docMk/>
            <pc:sldMk cId="0" sldId="282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8:17.876" v="4951" actId="20577"/>
          <ac:spMkLst>
            <pc:docMk/>
            <pc:sldMk cId="0" sldId="282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9:13.191" v="4973" actId="20577"/>
          <ac:spMkLst>
            <pc:docMk/>
            <pc:sldMk cId="0" sldId="282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0:16.856" v="5014" actId="20577"/>
          <ac:spMkLst>
            <pc:docMk/>
            <pc:sldMk cId="0" sldId="282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1:00.881" v="5048" actId="14100"/>
          <ac:spMkLst>
            <pc:docMk/>
            <pc:sldMk cId="0" sldId="282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2:00.058" v="5085" actId="20577"/>
          <ac:spMkLst>
            <pc:docMk/>
            <pc:sldMk cId="0" sldId="282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2:25.886" v="5101" actId="20577"/>
          <ac:spMkLst>
            <pc:docMk/>
            <pc:sldMk cId="0" sldId="282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3:17.931" v="5144" actId="14100"/>
          <ac:spMkLst>
            <pc:docMk/>
            <pc:sldMk cId="0" sldId="282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3:29.650" v="4903" actId="20577"/>
          <ac:spMkLst>
            <pc:docMk/>
            <pc:sldMk cId="0" sldId="282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3:32.762" v="4905" actId="20577"/>
          <ac:spMkLst>
            <pc:docMk/>
            <pc:sldMk cId="0" sldId="282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47:58.161" v="4944" actId="1076"/>
          <ac:spMkLst>
            <pc:docMk/>
            <pc:sldMk cId="0" sldId="282"/>
            <ac:spMk id="75" creationId="{BD7FF913-2C17-52FB-BC02-C52E6559ED6B}"/>
          </ac:spMkLst>
        </pc:spChg>
        <pc:spChg chg="mod">
          <ac:chgData name="Louice Andersson" userId="9bded310-1837-43bd-a007-fc079b058826" providerId="ADAL" clId="{9CDC4627-2643-43C7-BEE5-342A3A1D1E80}" dt="2023-07-11T12:48:09.610" v="4947" actId="1076"/>
          <ac:spMkLst>
            <pc:docMk/>
            <pc:sldMk cId="0" sldId="282"/>
            <ac:spMk id="76" creationId="{BF3AEC5C-7D4A-90DB-252F-D768C0141023}"/>
          </ac:spMkLst>
        </pc:spChg>
        <pc:spChg chg="mod">
          <ac:chgData name="Louice Andersson" userId="9bded310-1837-43bd-a007-fc079b058826" providerId="ADAL" clId="{9CDC4627-2643-43C7-BEE5-342A3A1D1E80}" dt="2023-07-11T12:48:45.483" v="4966" actId="1076"/>
          <ac:spMkLst>
            <pc:docMk/>
            <pc:sldMk cId="0" sldId="282"/>
            <ac:spMk id="77" creationId="{996C180D-A756-8B53-08DE-1A7A0C80F1B5}"/>
          </ac:spMkLst>
        </pc:spChg>
        <pc:spChg chg="mod">
          <ac:chgData name="Louice Andersson" userId="9bded310-1837-43bd-a007-fc079b058826" providerId="ADAL" clId="{9CDC4627-2643-43C7-BEE5-342A3A1D1E80}" dt="2023-07-11T12:48:30.782" v="4962" actId="1076"/>
          <ac:spMkLst>
            <pc:docMk/>
            <pc:sldMk cId="0" sldId="282"/>
            <ac:spMk id="78" creationId="{E34F4307-BCC5-27D3-1EE5-C6B11B2FB015}"/>
          </ac:spMkLst>
        </pc:spChg>
        <pc:spChg chg="mod">
          <ac:chgData name="Louice Andersson" userId="9bded310-1837-43bd-a007-fc079b058826" providerId="ADAL" clId="{9CDC4627-2643-43C7-BEE5-342A3A1D1E80}" dt="2023-07-11T12:49:52.325" v="5007" actId="1076"/>
          <ac:spMkLst>
            <pc:docMk/>
            <pc:sldMk cId="0" sldId="282"/>
            <ac:spMk id="79" creationId="{4239EF53-DD6D-A2C1-BF75-862ABCDDBEF5}"/>
          </ac:spMkLst>
        </pc:spChg>
        <pc:spChg chg="mod">
          <ac:chgData name="Louice Andersson" userId="9bded310-1837-43bd-a007-fc079b058826" providerId="ADAL" clId="{9CDC4627-2643-43C7-BEE5-342A3A1D1E80}" dt="2023-07-11T12:50:02.372" v="5010" actId="1076"/>
          <ac:spMkLst>
            <pc:docMk/>
            <pc:sldMk cId="0" sldId="282"/>
            <ac:spMk id="80" creationId="{A9ED971E-8FD2-FB65-FB7B-C3159F09B00B}"/>
          </ac:spMkLst>
        </pc:spChg>
        <pc:spChg chg="mod">
          <ac:chgData name="Louice Andersson" userId="9bded310-1837-43bd-a007-fc079b058826" providerId="ADAL" clId="{9CDC4627-2643-43C7-BEE5-342A3A1D1E80}" dt="2023-07-11T12:50:27.056" v="5026" actId="20577"/>
          <ac:spMkLst>
            <pc:docMk/>
            <pc:sldMk cId="0" sldId="282"/>
            <ac:spMk id="81" creationId="{5E5CC46E-5177-70B4-7EC3-9E1D69EE4250}"/>
          </ac:spMkLst>
        </pc:spChg>
        <pc:spChg chg="mod">
          <ac:chgData name="Louice Andersson" userId="9bded310-1837-43bd-a007-fc079b058826" providerId="ADAL" clId="{9CDC4627-2643-43C7-BEE5-342A3A1D1E80}" dt="2023-07-11T12:50:51.983" v="5040" actId="1076"/>
          <ac:spMkLst>
            <pc:docMk/>
            <pc:sldMk cId="0" sldId="282"/>
            <ac:spMk id="82" creationId="{7C2D49EC-597B-EF66-394A-78CC145DE6EB}"/>
          </ac:spMkLst>
        </pc:spChg>
        <pc:spChg chg="mod">
          <ac:chgData name="Louice Andersson" userId="9bded310-1837-43bd-a007-fc079b058826" providerId="ADAL" clId="{9CDC4627-2643-43C7-BEE5-342A3A1D1E80}" dt="2023-07-11T12:51:35.973" v="5080" actId="1076"/>
          <ac:spMkLst>
            <pc:docMk/>
            <pc:sldMk cId="0" sldId="282"/>
            <ac:spMk id="83" creationId="{4ED2932D-7637-B1C3-27D3-DC748F088BB9}"/>
          </ac:spMkLst>
        </pc:spChg>
        <pc:spChg chg="mod">
          <ac:chgData name="Louice Andersson" userId="9bded310-1837-43bd-a007-fc079b058826" providerId="ADAL" clId="{9CDC4627-2643-43C7-BEE5-342A3A1D1E80}" dt="2023-07-11T12:51:46.715" v="5083" actId="1076"/>
          <ac:spMkLst>
            <pc:docMk/>
            <pc:sldMk cId="0" sldId="282"/>
            <ac:spMk id="84" creationId="{44E502BF-2183-7066-6594-BF1EC7E87938}"/>
          </ac:spMkLst>
        </pc:spChg>
        <pc:spChg chg="mod">
          <ac:chgData name="Louice Andersson" userId="9bded310-1837-43bd-a007-fc079b058826" providerId="ADAL" clId="{9CDC4627-2643-43C7-BEE5-342A3A1D1E80}" dt="2023-07-11T12:52:58.524" v="5124" actId="1076"/>
          <ac:spMkLst>
            <pc:docMk/>
            <pc:sldMk cId="0" sldId="282"/>
            <ac:spMk id="85" creationId="{4256B86D-0E79-F760-474C-4F727C6D0565}"/>
          </ac:spMkLst>
        </pc:spChg>
        <pc:spChg chg="mod">
          <ac:chgData name="Louice Andersson" userId="9bded310-1837-43bd-a007-fc079b058826" providerId="ADAL" clId="{9CDC4627-2643-43C7-BEE5-342A3A1D1E80}" dt="2023-07-11T12:52:37.754" v="5112" actId="1076"/>
          <ac:spMkLst>
            <pc:docMk/>
            <pc:sldMk cId="0" sldId="282"/>
            <ac:spMk id="86" creationId="{9E347472-89F2-5ED9-FA19-9B48430CB32D}"/>
          </ac:spMkLst>
        </pc:spChg>
      </pc:sldChg>
      <pc:sldChg chg="modSp mod">
        <pc:chgData name="Louice Andersson" userId="9bded310-1837-43bd-a007-fc079b058826" providerId="ADAL" clId="{9CDC4627-2643-43C7-BEE5-342A3A1D1E80}" dt="2023-07-11T12:55:49.420" v="5234" actId="14100"/>
        <pc:sldMkLst>
          <pc:docMk/>
          <pc:sldMk cId="0" sldId="283"/>
        </pc:sldMkLst>
        <pc:spChg chg="mod">
          <ac:chgData name="Louice Andersson" userId="9bded310-1837-43bd-a007-fc079b058826" providerId="ADAL" clId="{9CDC4627-2643-43C7-BEE5-342A3A1D1E80}" dt="2023-07-11T12:55:06.153" v="5210" actId="14100"/>
          <ac:spMkLst>
            <pc:docMk/>
            <pc:sldMk cId="0" sldId="283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5:49.420" v="5234" actId="14100"/>
          <ac:spMkLst>
            <pc:docMk/>
            <pc:sldMk cId="0" sldId="283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5:09.481" v="5211" actId="1076"/>
          <ac:spMkLst>
            <pc:docMk/>
            <pc:sldMk cId="0" sldId="283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5:42.709" v="5233" actId="1076"/>
          <ac:spMkLst>
            <pc:docMk/>
            <pc:sldMk cId="0" sldId="283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4:26.206" v="5189" actId="20577"/>
          <ac:spMkLst>
            <pc:docMk/>
            <pc:sldMk cId="0" sldId="283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5:21.292" v="5215" actId="20577"/>
          <ac:spMkLst>
            <pc:docMk/>
            <pc:sldMk cId="0" sldId="283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4:01.578" v="5185" actId="20577"/>
          <ac:spMkLst>
            <pc:docMk/>
            <pc:sldMk cId="0" sldId="283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4:04.928" v="5187" actId="20577"/>
          <ac:spMkLst>
            <pc:docMk/>
            <pc:sldMk cId="0" sldId="283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4:37.375" v="5197" actId="20577"/>
          <ac:spMkLst>
            <pc:docMk/>
            <pc:sldMk cId="0" sldId="283"/>
            <ac:spMk id="34" creationId="{7B404933-1697-5971-34FC-EA8017B329EC}"/>
          </ac:spMkLst>
        </pc:spChg>
        <pc:spChg chg="mod">
          <ac:chgData name="Louice Andersson" userId="9bded310-1837-43bd-a007-fc079b058826" providerId="ADAL" clId="{9CDC4627-2643-43C7-BEE5-342A3A1D1E80}" dt="2023-07-11T12:54:58.150" v="5209" actId="1076"/>
          <ac:spMkLst>
            <pc:docMk/>
            <pc:sldMk cId="0" sldId="283"/>
            <ac:spMk id="35" creationId="{E8F927E2-724E-146E-4289-D402029867E5}"/>
          </ac:spMkLst>
        </pc:spChg>
        <pc:spChg chg="mod">
          <ac:chgData name="Louice Andersson" userId="9bded310-1837-43bd-a007-fc079b058826" providerId="ADAL" clId="{9CDC4627-2643-43C7-BEE5-342A3A1D1E80}" dt="2023-07-11T12:55:26.221" v="5221" actId="20577"/>
          <ac:spMkLst>
            <pc:docMk/>
            <pc:sldMk cId="0" sldId="283"/>
            <ac:spMk id="37" creationId="{02979CE1-741B-C8E3-DF50-A1DC0C97D0EF}"/>
          </ac:spMkLst>
        </pc:spChg>
      </pc:sldChg>
      <pc:sldChg chg="modSp mod">
        <pc:chgData name="Louice Andersson" userId="9bded310-1837-43bd-a007-fc079b058826" providerId="ADAL" clId="{9CDC4627-2643-43C7-BEE5-342A3A1D1E80}" dt="2023-07-11T13:03:21.585" v="5549" actId="1076"/>
        <pc:sldMkLst>
          <pc:docMk/>
          <pc:sldMk cId="0" sldId="284"/>
        </pc:sldMkLst>
        <pc:spChg chg="mod">
          <ac:chgData name="Louice Andersson" userId="9bded310-1837-43bd-a007-fc079b058826" providerId="ADAL" clId="{9CDC4627-2643-43C7-BEE5-342A3A1D1E80}" dt="2023-07-11T12:56:57.364" v="5275" actId="14100"/>
          <ac:spMkLst>
            <pc:docMk/>
            <pc:sldMk cId="0" sldId="284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7:32.956" v="5302" actId="14100"/>
          <ac:spMkLst>
            <pc:docMk/>
            <pc:sldMk cId="0" sldId="284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8:35.548" v="5347" actId="14100"/>
          <ac:spMkLst>
            <pc:docMk/>
            <pc:sldMk cId="0" sldId="284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9:31.818" v="5397" actId="14100"/>
          <ac:spMkLst>
            <pc:docMk/>
            <pc:sldMk cId="0" sldId="284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9:42.193" v="5399" actId="14100"/>
          <ac:spMkLst>
            <pc:docMk/>
            <pc:sldMk cId="0" sldId="284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0:35.374" v="5442" actId="14100"/>
          <ac:spMkLst>
            <pc:docMk/>
            <pc:sldMk cId="0" sldId="284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1:24.913" v="5477" actId="14100"/>
          <ac:spMkLst>
            <pc:docMk/>
            <pc:sldMk cId="0" sldId="284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2:27.371" v="5515" actId="14100"/>
          <ac:spMkLst>
            <pc:docMk/>
            <pc:sldMk cId="0" sldId="284"/>
            <ac:spMk id="1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2:23.906" v="5514" actId="14100"/>
          <ac:spMkLst>
            <pc:docMk/>
            <pc:sldMk cId="0" sldId="284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17.611" v="5548" actId="14100"/>
          <ac:spMkLst>
            <pc:docMk/>
            <pc:sldMk cId="0" sldId="284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6:48.327" v="5273" actId="1076"/>
          <ac:spMkLst>
            <pc:docMk/>
            <pc:sldMk cId="0" sldId="284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7:42.940" v="5313" actId="20577"/>
          <ac:spMkLst>
            <pc:docMk/>
            <pc:sldMk cId="0" sldId="284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8:21.626" v="5345" actId="20577"/>
          <ac:spMkLst>
            <pc:docMk/>
            <pc:sldMk cId="0" sldId="284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9:28.938" v="5396" actId="1076"/>
          <ac:spMkLst>
            <pc:docMk/>
            <pc:sldMk cId="0" sldId="284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0:25.125" v="5441" actId="1076"/>
          <ac:spMkLst>
            <pc:docMk/>
            <pc:sldMk cId="0" sldId="284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1:13.845" v="5475" actId="1076"/>
          <ac:spMkLst>
            <pc:docMk/>
            <pc:sldMk cId="0" sldId="284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2:10.401" v="5511" actId="1076"/>
          <ac:spMkLst>
            <pc:docMk/>
            <pc:sldMk cId="0" sldId="284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00.367" v="5546" actId="20577"/>
          <ac:spMkLst>
            <pc:docMk/>
            <pc:sldMk cId="0" sldId="284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11.391" v="5547" actId="1076"/>
          <ac:spMkLst>
            <pc:docMk/>
            <pc:sldMk cId="0" sldId="284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21.585" v="5549" actId="1076"/>
          <ac:spMkLst>
            <pc:docMk/>
            <pc:sldMk cId="0" sldId="284"/>
            <ac:spMk id="4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6:22.963" v="5242" actId="20577"/>
          <ac:spMkLst>
            <pc:docMk/>
            <pc:sldMk cId="0" sldId="284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7:07.750" v="5283" actId="14100"/>
          <ac:spMkLst>
            <pc:docMk/>
            <pc:sldMk cId="0" sldId="284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7:59.028" v="5317" actId="20577"/>
          <ac:spMkLst>
            <pc:docMk/>
            <pc:sldMk cId="0" sldId="284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8:54.692" v="5355" actId="14100"/>
          <ac:spMkLst>
            <pc:docMk/>
            <pc:sldMk cId="0" sldId="284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9:55.654" v="5407" actId="14100"/>
          <ac:spMkLst>
            <pc:docMk/>
            <pc:sldMk cId="0" sldId="284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0:49.134" v="5444" actId="20577"/>
          <ac:spMkLst>
            <pc:docMk/>
            <pc:sldMk cId="0" sldId="284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1:40.493" v="5484" actId="20577"/>
          <ac:spMkLst>
            <pc:docMk/>
            <pc:sldMk cId="0" sldId="284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2:40.897" v="5524" actId="14100"/>
          <ac:spMkLst>
            <pc:docMk/>
            <pc:sldMk cId="0" sldId="284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5:55.419" v="5236" actId="20577"/>
          <ac:spMkLst>
            <pc:docMk/>
            <pc:sldMk cId="0" sldId="284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5:58.328" v="5238" actId="20577"/>
          <ac:spMkLst>
            <pc:docMk/>
            <pc:sldMk cId="0" sldId="284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2:56:37.035" v="5262" actId="20577"/>
          <ac:spMkLst>
            <pc:docMk/>
            <pc:sldMk cId="0" sldId="284"/>
            <ac:spMk id="75" creationId="{EDC83578-FD4D-D2C0-0FC2-1AC1F679C4E4}"/>
          </ac:spMkLst>
        </pc:spChg>
        <pc:spChg chg="mod">
          <ac:chgData name="Louice Andersson" userId="9bded310-1837-43bd-a007-fc079b058826" providerId="ADAL" clId="{9CDC4627-2643-43C7-BEE5-342A3A1D1E80}" dt="2023-07-11T12:56:30.835" v="5252" actId="20577"/>
          <ac:spMkLst>
            <pc:docMk/>
            <pc:sldMk cId="0" sldId="284"/>
            <ac:spMk id="76" creationId="{1E90835D-2113-C53F-51D9-9BB14B08E935}"/>
          </ac:spMkLst>
        </pc:spChg>
        <pc:spChg chg="mod">
          <ac:chgData name="Louice Andersson" userId="9bded310-1837-43bd-a007-fc079b058826" providerId="ADAL" clId="{9CDC4627-2643-43C7-BEE5-342A3A1D1E80}" dt="2023-07-11T12:57:22.981" v="5301" actId="20577"/>
          <ac:spMkLst>
            <pc:docMk/>
            <pc:sldMk cId="0" sldId="284"/>
            <ac:spMk id="77" creationId="{F9831A9E-1988-E35C-D163-2E12FC93C7B7}"/>
          </ac:spMkLst>
        </pc:spChg>
        <pc:spChg chg="mod">
          <ac:chgData name="Louice Andersson" userId="9bded310-1837-43bd-a007-fc079b058826" providerId="ADAL" clId="{9CDC4627-2643-43C7-BEE5-342A3A1D1E80}" dt="2023-07-11T12:57:36.240" v="5303" actId="1076"/>
          <ac:spMkLst>
            <pc:docMk/>
            <pc:sldMk cId="0" sldId="284"/>
            <ac:spMk id="78" creationId="{6F49B56C-43EA-0573-C981-55A59137BA29}"/>
          </ac:spMkLst>
        </pc:spChg>
        <pc:spChg chg="mod">
          <ac:chgData name="Louice Andersson" userId="9bded310-1837-43bd-a007-fc079b058826" providerId="ADAL" clId="{9CDC4627-2643-43C7-BEE5-342A3A1D1E80}" dt="2023-07-11T12:58:31.145" v="5346" actId="1076"/>
          <ac:spMkLst>
            <pc:docMk/>
            <pc:sldMk cId="0" sldId="284"/>
            <ac:spMk id="79" creationId="{5C01A6E0-57B0-4986-78D8-97BCA24FD3BF}"/>
          </ac:spMkLst>
        </pc:spChg>
        <pc:spChg chg="mod">
          <ac:chgData name="Louice Andersson" userId="9bded310-1837-43bd-a007-fc079b058826" providerId="ADAL" clId="{9CDC4627-2643-43C7-BEE5-342A3A1D1E80}" dt="2023-07-11T12:58:06.318" v="5329" actId="20577"/>
          <ac:spMkLst>
            <pc:docMk/>
            <pc:sldMk cId="0" sldId="284"/>
            <ac:spMk id="80" creationId="{88B7A3A6-6E0A-1E0F-B8D8-71D3294BC45B}"/>
          </ac:spMkLst>
        </pc:spChg>
        <pc:spChg chg="mod">
          <ac:chgData name="Louice Andersson" userId="9bded310-1837-43bd-a007-fc079b058826" providerId="ADAL" clId="{9CDC4627-2643-43C7-BEE5-342A3A1D1E80}" dt="2023-07-11T12:59:37.896" v="5398" actId="1076"/>
          <ac:spMkLst>
            <pc:docMk/>
            <pc:sldMk cId="0" sldId="284"/>
            <ac:spMk id="81" creationId="{AC7C4C1A-02C5-5B58-D73C-9F412F9A46C5}"/>
          </ac:spMkLst>
        </pc:spChg>
        <pc:spChg chg="mod">
          <ac:chgData name="Louice Andersson" userId="9bded310-1837-43bd-a007-fc079b058826" providerId="ADAL" clId="{9CDC4627-2643-43C7-BEE5-342A3A1D1E80}" dt="2023-07-11T12:59:01.633" v="5365" actId="20577"/>
          <ac:spMkLst>
            <pc:docMk/>
            <pc:sldMk cId="0" sldId="284"/>
            <ac:spMk id="82" creationId="{A1E7FE41-94BA-4F58-5C5A-9E15794C1C63}"/>
          </ac:spMkLst>
        </pc:spChg>
        <pc:spChg chg="mod">
          <ac:chgData name="Louice Andersson" userId="9bded310-1837-43bd-a007-fc079b058826" providerId="ADAL" clId="{9CDC4627-2643-43C7-BEE5-342A3A1D1E80}" dt="2023-07-11T13:00:10.777" v="5429" actId="20577"/>
          <ac:spMkLst>
            <pc:docMk/>
            <pc:sldMk cId="0" sldId="284"/>
            <ac:spMk id="83" creationId="{CCBCA6A6-C28A-E33C-63B1-D1B24A991CD9}"/>
          </ac:spMkLst>
        </pc:spChg>
        <pc:spChg chg="mod">
          <ac:chgData name="Louice Andersson" userId="9bded310-1837-43bd-a007-fc079b058826" providerId="ADAL" clId="{9CDC4627-2643-43C7-BEE5-342A3A1D1E80}" dt="2023-07-11T13:00:02.516" v="5419" actId="20577"/>
          <ac:spMkLst>
            <pc:docMk/>
            <pc:sldMk cId="0" sldId="284"/>
            <ac:spMk id="84" creationId="{E9D180CD-0DE4-6C54-460B-834139F9253D}"/>
          </ac:spMkLst>
        </pc:spChg>
        <pc:spChg chg="mod">
          <ac:chgData name="Louice Andersson" userId="9bded310-1837-43bd-a007-fc079b058826" providerId="ADAL" clId="{9CDC4627-2643-43C7-BEE5-342A3A1D1E80}" dt="2023-07-11T13:01:01.926" v="5464" actId="20577"/>
          <ac:spMkLst>
            <pc:docMk/>
            <pc:sldMk cId="0" sldId="284"/>
            <ac:spMk id="85" creationId="{3BC77BEF-5516-D092-5AED-633DF9B2A4A3}"/>
          </ac:spMkLst>
        </pc:spChg>
        <pc:spChg chg="mod">
          <ac:chgData name="Louice Andersson" userId="9bded310-1837-43bd-a007-fc079b058826" providerId="ADAL" clId="{9CDC4627-2643-43C7-BEE5-342A3A1D1E80}" dt="2023-07-11T13:00:56.835" v="5456" actId="20577"/>
          <ac:spMkLst>
            <pc:docMk/>
            <pc:sldMk cId="0" sldId="284"/>
            <ac:spMk id="86" creationId="{02113659-0151-1B36-E142-7782D59B9597}"/>
          </ac:spMkLst>
        </pc:spChg>
        <pc:spChg chg="mod">
          <ac:chgData name="Louice Andersson" userId="9bded310-1837-43bd-a007-fc079b058826" providerId="ADAL" clId="{9CDC4627-2643-43C7-BEE5-342A3A1D1E80}" dt="2023-07-11T13:02:19.551" v="5513" actId="1076"/>
          <ac:spMkLst>
            <pc:docMk/>
            <pc:sldMk cId="0" sldId="284"/>
            <ac:spMk id="87" creationId="{E29D3C9A-503F-C1B1-A42B-FE80790A28C7}"/>
          </ac:spMkLst>
        </pc:spChg>
        <pc:spChg chg="mod">
          <ac:chgData name="Louice Andersson" userId="9bded310-1837-43bd-a007-fc079b058826" providerId="ADAL" clId="{9CDC4627-2643-43C7-BEE5-342A3A1D1E80}" dt="2023-07-11T13:02:31.401" v="5516" actId="1076"/>
          <ac:spMkLst>
            <pc:docMk/>
            <pc:sldMk cId="0" sldId="284"/>
            <ac:spMk id="88" creationId="{3C141BDF-AA88-826B-744D-2720725567E7}"/>
          </ac:spMkLst>
        </pc:spChg>
      </pc:sldChg>
      <pc:sldChg chg="modSp mod">
        <pc:chgData name="Louice Andersson" userId="9bded310-1837-43bd-a007-fc079b058826" providerId="ADAL" clId="{9CDC4627-2643-43C7-BEE5-342A3A1D1E80}" dt="2023-07-11T13:18:44.997" v="5797" actId="1076"/>
        <pc:sldMkLst>
          <pc:docMk/>
          <pc:sldMk cId="0" sldId="285"/>
        </pc:sldMkLst>
        <pc:spChg chg="mod">
          <ac:chgData name="Louice Andersson" userId="9bded310-1837-43bd-a007-fc079b058826" providerId="ADAL" clId="{9CDC4627-2643-43C7-BEE5-342A3A1D1E80}" dt="2023-07-11T13:04:54.076" v="5591" actId="14100"/>
          <ac:spMkLst>
            <pc:docMk/>
            <pc:sldMk cId="0" sldId="285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4:50.495" v="5590" actId="14100"/>
          <ac:spMkLst>
            <pc:docMk/>
            <pc:sldMk cId="0" sldId="285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5:43.876" v="5620" actId="14100"/>
          <ac:spMkLst>
            <pc:docMk/>
            <pc:sldMk cId="0" sldId="285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5:27.198" v="5608" actId="14100"/>
          <ac:spMkLst>
            <pc:docMk/>
            <pc:sldMk cId="0" sldId="285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7:08.599" v="5664" actId="14100"/>
          <ac:spMkLst>
            <pc:docMk/>
            <pc:sldMk cId="0" sldId="285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7:04.711" v="5663" actId="14100"/>
          <ac:spMkLst>
            <pc:docMk/>
            <pc:sldMk cId="0" sldId="285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8:06.579" v="5717" actId="14100"/>
          <ac:spMkLst>
            <pc:docMk/>
            <pc:sldMk cId="0" sldId="285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7:59.408" v="5715" actId="14100"/>
          <ac:spMkLst>
            <pc:docMk/>
            <pc:sldMk cId="0" sldId="285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7:28.672" v="5759" actId="14100"/>
          <ac:spMkLst>
            <pc:docMk/>
            <pc:sldMk cId="0" sldId="285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7:23.584" v="5758" actId="14100"/>
          <ac:spMkLst>
            <pc:docMk/>
            <pc:sldMk cId="0" sldId="285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8:42.057" v="5796" actId="14100"/>
          <ac:spMkLst>
            <pc:docMk/>
            <pc:sldMk cId="0" sldId="285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8:35.924" v="5795" actId="14100"/>
          <ac:spMkLst>
            <pc:docMk/>
            <pc:sldMk cId="0" sldId="285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4:35.523" v="5587" actId="20577"/>
          <ac:spMkLst>
            <pc:docMk/>
            <pc:sldMk cId="0" sldId="285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5:40.666" v="5619" actId="1076"/>
          <ac:spMkLst>
            <pc:docMk/>
            <pc:sldMk cId="0" sldId="285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6:52.522" v="5661" actId="20577"/>
          <ac:spMkLst>
            <pc:docMk/>
            <pc:sldMk cId="0" sldId="285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7:46.954" v="5712" actId="1076"/>
          <ac:spMkLst>
            <pc:docMk/>
            <pc:sldMk cId="0" sldId="285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7:06.154" v="5755" actId="1076"/>
          <ac:spMkLst>
            <pc:docMk/>
            <pc:sldMk cId="0" sldId="285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8:19.941" v="5793" actId="1076"/>
          <ac:spMkLst>
            <pc:docMk/>
            <pc:sldMk cId="0" sldId="285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4:02.293" v="5566" actId="1076"/>
          <ac:spMkLst>
            <pc:docMk/>
            <pc:sldMk cId="0" sldId="285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6:07.616" v="5630" actId="20577"/>
          <ac:spMkLst>
            <pc:docMk/>
            <pc:sldMk cId="0" sldId="285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8:27.277" v="5794" actId="1076"/>
          <ac:spMkLst>
            <pc:docMk/>
            <pc:sldMk cId="0" sldId="285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8:44.997" v="5797" actId="1076"/>
          <ac:spMkLst>
            <pc:docMk/>
            <pc:sldMk cId="0" sldId="285"/>
            <ac:spMk id="4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47.145" v="5555" actId="20577"/>
          <ac:spMkLst>
            <pc:docMk/>
            <pc:sldMk cId="0" sldId="285"/>
            <ac:spMk id="4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4:16.390" v="5569" actId="20577"/>
          <ac:spMkLst>
            <pc:docMk/>
            <pc:sldMk cId="0" sldId="285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5:02.533" v="5593" actId="14100"/>
          <ac:spMkLst>
            <pc:docMk/>
            <pc:sldMk cId="0" sldId="285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6:00.706" v="5624" actId="20577"/>
          <ac:spMkLst>
            <pc:docMk/>
            <pc:sldMk cId="0" sldId="285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6:25.044" v="5634" actId="20577"/>
          <ac:spMkLst>
            <pc:docMk/>
            <pc:sldMk cId="0" sldId="285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7:21.785" v="5675" actId="14100"/>
          <ac:spMkLst>
            <pc:docMk/>
            <pc:sldMk cId="0" sldId="285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6:35.023" v="5720" actId="20577"/>
          <ac:spMkLst>
            <pc:docMk/>
            <pc:sldMk cId="0" sldId="285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7:39.358" v="5762" actId="20577"/>
          <ac:spMkLst>
            <pc:docMk/>
            <pc:sldMk cId="0" sldId="285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30.852" v="5551" actId="20577"/>
          <ac:spMkLst>
            <pc:docMk/>
            <pc:sldMk cId="0" sldId="285"/>
            <ac:spMk id="7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3:34.113" v="5553" actId="20577"/>
          <ac:spMkLst>
            <pc:docMk/>
            <pc:sldMk cId="0" sldId="285"/>
            <ac:spMk id="7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04:47.297" v="5589" actId="1076"/>
          <ac:spMkLst>
            <pc:docMk/>
            <pc:sldMk cId="0" sldId="285"/>
            <ac:spMk id="74" creationId="{D56F0127-B9D4-E84C-0AED-CDF1BE18F09B}"/>
          </ac:spMkLst>
        </pc:spChg>
        <pc:spChg chg="mod">
          <ac:chgData name="Louice Andersson" userId="9bded310-1837-43bd-a007-fc079b058826" providerId="ADAL" clId="{9CDC4627-2643-43C7-BEE5-342A3A1D1E80}" dt="2023-07-11T13:04:23.274" v="5575" actId="20577"/>
          <ac:spMkLst>
            <pc:docMk/>
            <pc:sldMk cId="0" sldId="285"/>
            <ac:spMk id="75" creationId="{7DD19CF3-92B5-E1B4-9E01-4F8EBD2CB48A}"/>
          </ac:spMkLst>
        </pc:spChg>
        <pc:spChg chg="mod">
          <ac:chgData name="Louice Andersson" userId="9bded310-1837-43bd-a007-fc079b058826" providerId="ADAL" clId="{9CDC4627-2643-43C7-BEE5-342A3A1D1E80}" dt="2023-07-11T13:05:23.002" v="5607" actId="1076"/>
          <ac:spMkLst>
            <pc:docMk/>
            <pc:sldMk cId="0" sldId="285"/>
            <ac:spMk id="76" creationId="{ED9506C7-481F-2D85-3DDD-BC74D2C035B6}"/>
          </ac:spMkLst>
        </pc:spChg>
        <pc:spChg chg="mod">
          <ac:chgData name="Louice Andersson" userId="9bded310-1837-43bd-a007-fc079b058826" providerId="ADAL" clId="{9CDC4627-2643-43C7-BEE5-342A3A1D1E80}" dt="2023-07-11T13:05:10.864" v="5596" actId="1076"/>
          <ac:spMkLst>
            <pc:docMk/>
            <pc:sldMk cId="0" sldId="285"/>
            <ac:spMk id="77" creationId="{A331CA36-B153-EF3A-6A07-58F45817ACF6}"/>
          </ac:spMkLst>
        </pc:spChg>
        <pc:spChg chg="mod">
          <ac:chgData name="Louice Andersson" userId="9bded310-1837-43bd-a007-fc079b058826" providerId="ADAL" clId="{9CDC4627-2643-43C7-BEE5-342A3A1D1E80}" dt="2023-07-11T13:06:59.766" v="5662" actId="1076"/>
          <ac:spMkLst>
            <pc:docMk/>
            <pc:sldMk cId="0" sldId="285"/>
            <ac:spMk id="78" creationId="{71A1BB7E-1536-54BE-1E22-12062BC2EB92}"/>
          </ac:spMkLst>
        </pc:spChg>
        <pc:spChg chg="mod">
          <ac:chgData name="Louice Andersson" userId="9bded310-1837-43bd-a007-fc079b058826" providerId="ADAL" clId="{9CDC4627-2643-43C7-BEE5-342A3A1D1E80}" dt="2023-07-11T13:07:12.379" v="5665" actId="1076"/>
          <ac:spMkLst>
            <pc:docMk/>
            <pc:sldMk cId="0" sldId="285"/>
            <ac:spMk id="79" creationId="{C3F6545F-6972-1C96-A549-35C81DC6FD21}"/>
          </ac:spMkLst>
        </pc:spChg>
        <pc:spChg chg="mod">
          <ac:chgData name="Louice Andersson" userId="9bded310-1837-43bd-a007-fc079b058826" providerId="ADAL" clId="{9CDC4627-2643-43C7-BEE5-342A3A1D1E80}" dt="2023-07-11T13:07:56.210" v="5714" actId="1076"/>
          <ac:spMkLst>
            <pc:docMk/>
            <pc:sldMk cId="0" sldId="285"/>
            <ac:spMk id="80" creationId="{6CC61C42-848C-63F8-E3D0-1227B1F75083}"/>
          </ac:spMkLst>
        </pc:spChg>
        <pc:spChg chg="mod">
          <ac:chgData name="Louice Andersson" userId="9bded310-1837-43bd-a007-fc079b058826" providerId="ADAL" clId="{9CDC4627-2643-43C7-BEE5-342A3A1D1E80}" dt="2023-07-11T13:08:10.573" v="5718" actId="1076"/>
          <ac:spMkLst>
            <pc:docMk/>
            <pc:sldMk cId="0" sldId="285"/>
            <ac:spMk id="81" creationId="{6C100C1B-CD73-6B3C-E2EF-80C9D4DCFA15}"/>
          </ac:spMkLst>
        </pc:spChg>
        <pc:spChg chg="mod">
          <ac:chgData name="Louice Andersson" userId="9bded310-1837-43bd-a007-fc079b058826" providerId="ADAL" clId="{9CDC4627-2643-43C7-BEE5-342A3A1D1E80}" dt="2023-07-11T13:17:19.361" v="5757" actId="1076"/>
          <ac:spMkLst>
            <pc:docMk/>
            <pc:sldMk cId="0" sldId="285"/>
            <ac:spMk id="82" creationId="{F08A8F60-A94F-7688-D255-7AFAB08085E1}"/>
          </ac:spMkLst>
        </pc:spChg>
        <pc:spChg chg="mod">
          <ac:chgData name="Louice Andersson" userId="9bded310-1837-43bd-a007-fc079b058826" providerId="ADAL" clId="{9CDC4627-2643-43C7-BEE5-342A3A1D1E80}" dt="2023-07-11T13:17:33.217" v="5760" actId="1076"/>
          <ac:spMkLst>
            <pc:docMk/>
            <pc:sldMk cId="0" sldId="285"/>
            <ac:spMk id="83" creationId="{ED1400E3-E51D-D99E-AED1-DE93965FA0B8}"/>
          </ac:spMkLst>
        </pc:spChg>
        <pc:grpChg chg="mod">
          <ac:chgData name="Louice Andersson" userId="9bded310-1837-43bd-a007-fc079b058826" providerId="ADAL" clId="{9CDC4627-2643-43C7-BEE5-342A3A1D1E80}" dt="2023-07-11T13:18:14" v="5792" actId="1076"/>
          <ac:grpSpMkLst>
            <pc:docMk/>
            <pc:sldMk cId="0" sldId="285"/>
            <ac:grpSpMk id="5" creationId="{00000000-0000-0000-0000-000000000000}"/>
          </ac:grpSpMkLst>
        </pc:grpChg>
      </pc:sldChg>
      <pc:sldChg chg="modSp mod">
        <pc:chgData name="Louice Andersson" userId="9bded310-1837-43bd-a007-fc079b058826" providerId="ADAL" clId="{9CDC4627-2643-43C7-BEE5-342A3A1D1E80}" dt="2023-07-11T13:20:23.444" v="5859" actId="14100"/>
        <pc:sldMkLst>
          <pc:docMk/>
          <pc:sldMk cId="0" sldId="286"/>
        </pc:sldMkLst>
        <pc:spChg chg="mod">
          <ac:chgData name="Louice Andersson" userId="9bded310-1837-43bd-a007-fc079b058826" providerId="ADAL" clId="{9CDC4627-2643-43C7-BEE5-342A3A1D1E80}" dt="2023-07-11T13:20:23.444" v="5859" actId="14100"/>
          <ac:spMkLst>
            <pc:docMk/>
            <pc:sldMk cId="0" sldId="286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0:01.936" v="5844" actId="14100"/>
          <ac:spMkLst>
            <pc:docMk/>
            <pc:sldMk cId="0" sldId="286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0:16.661" v="5858" actId="20577"/>
          <ac:spMkLst>
            <pc:docMk/>
            <pc:sldMk cId="0" sldId="286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9:28.509" v="5816" actId="1076"/>
          <ac:spMkLst>
            <pc:docMk/>
            <pc:sldMk cId="0" sldId="286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9:14.973" v="5803" actId="20577"/>
          <ac:spMkLst>
            <pc:docMk/>
            <pc:sldMk cId="0" sldId="286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9:34.055" v="5818" actId="20577"/>
          <ac:spMkLst>
            <pc:docMk/>
            <pc:sldMk cId="0" sldId="286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9:07.878" v="5799" actId="20577"/>
          <ac:spMkLst>
            <pc:docMk/>
            <pc:sldMk cId="0" sldId="286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9:10.560" v="5801" actId="20577"/>
          <ac:spMkLst>
            <pc:docMk/>
            <pc:sldMk cId="0" sldId="286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19:55.488" v="5843" actId="1076"/>
          <ac:spMkLst>
            <pc:docMk/>
            <pc:sldMk cId="0" sldId="286"/>
            <ac:spMk id="35" creationId="{EEF6D408-D075-3AB3-0150-F31B8F4409ED}"/>
          </ac:spMkLst>
        </pc:spChg>
        <pc:spChg chg="mod">
          <ac:chgData name="Louice Andersson" userId="9bded310-1837-43bd-a007-fc079b058826" providerId="ADAL" clId="{9CDC4627-2643-43C7-BEE5-342A3A1D1E80}" dt="2023-07-11T13:20:09.214" v="5846" actId="1076"/>
          <ac:spMkLst>
            <pc:docMk/>
            <pc:sldMk cId="0" sldId="286"/>
            <ac:spMk id="36" creationId="{16F9D43F-0367-D3D6-053C-352707E223FD}"/>
          </ac:spMkLst>
        </pc:spChg>
      </pc:sldChg>
      <pc:sldChg chg="modSp mod">
        <pc:chgData name="Louice Andersson" userId="9bded310-1837-43bd-a007-fc079b058826" providerId="ADAL" clId="{9CDC4627-2643-43C7-BEE5-342A3A1D1E80}" dt="2023-07-11T13:24:30.839" v="6028" actId="14100"/>
        <pc:sldMkLst>
          <pc:docMk/>
          <pc:sldMk cId="0" sldId="289"/>
        </pc:sldMkLst>
        <pc:spChg chg="mod">
          <ac:chgData name="Louice Andersson" userId="9bded310-1837-43bd-a007-fc079b058826" providerId="ADAL" clId="{9CDC4627-2643-43C7-BEE5-342A3A1D1E80}" dt="2023-07-11T13:21:41.404" v="5910" actId="14100"/>
          <ac:spMkLst>
            <pc:docMk/>
            <pc:sldMk cId="0" sldId="289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1:27.376" v="5896" actId="14100"/>
          <ac:spMkLst>
            <pc:docMk/>
            <pc:sldMk cId="0" sldId="289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3:30.605" v="5978" actId="14100"/>
          <ac:spMkLst>
            <pc:docMk/>
            <pc:sldMk cId="0" sldId="289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3:26.019" v="5977" actId="14100"/>
          <ac:spMkLst>
            <pc:docMk/>
            <pc:sldMk cId="0" sldId="289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4:30.839" v="6028" actId="14100"/>
          <ac:spMkLst>
            <pc:docMk/>
            <pc:sldMk cId="0" sldId="289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4:14.747" v="6014" actId="1076"/>
          <ac:spMkLst>
            <pc:docMk/>
            <pc:sldMk cId="0" sldId="289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1:37.865" v="5909" actId="1076"/>
          <ac:spMkLst>
            <pc:docMk/>
            <pc:sldMk cId="0" sldId="289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2:13.600" v="5933" actId="1076"/>
          <ac:spMkLst>
            <pc:docMk/>
            <pc:sldMk cId="0" sldId="289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3:13.248" v="5974" actId="1076"/>
          <ac:spMkLst>
            <pc:docMk/>
            <pc:sldMk cId="0" sldId="289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4:27.534" v="6027" actId="1076"/>
          <ac:spMkLst>
            <pc:docMk/>
            <pc:sldMk cId="0" sldId="289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0:55.362" v="5869" actId="20577"/>
          <ac:spMkLst>
            <pc:docMk/>
            <pc:sldMk cId="0" sldId="289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1:50.944" v="5918" actId="14100"/>
          <ac:spMkLst>
            <pc:docMk/>
            <pc:sldMk cId="0" sldId="289"/>
            <ac:spMk id="3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2:43.047" v="5937" actId="20577"/>
          <ac:spMkLst>
            <pc:docMk/>
            <pc:sldMk cId="0" sldId="289"/>
            <ac:spMk id="3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3:43.730" v="5987" actId="14100"/>
          <ac:spMkLst>
            <pc:docMk/>
            <pc:sldMk cId="0" sldId="289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0:31.602" v="5861" actId="20577"/>
          <ac:spMkLst>
            <pc:docMk/>
            <pc:sldMk cId="0" sldId="289"/>
            <ac:spMk id="4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0:34.668" v="5863" actId="20577"/>
          <ac:spMkLst>
            <pc:docMk/>
            <pc:sldMk cId="0" sldId="289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1:22.361" v="5895" actId="1076"/>
          <ac:spMkLst>
            <pc:docMk/>
            <pc:sldMk cId="0" sldId="289"/>
            <ac:spMk id="53" creationId="{31AF118D-2DCF-006D-960B-93EBEC9307E9}"/>
          </ac:spMkLst>
        </pc:spChg>
        <pc:spChg chg="mod">
          <ac:chgData name="Louice Andersson" userId="9bded310-1837-43bd-a007-fc079b058826" providerId="ADAL" clId="{9CDC4627-2643-43C7-BEE5-342A3A1D1E80}" dt="2023-07-11T13:21:02.961" v="5881" actId="20577"/>
          <ac:spMkLst>
            <pc:docMk/>
            <pc:sldMk cId="0" sldId="289"/>
            <ac:spMk id="54" creationId="{4F3E6CD4-694F-0616-0102-A0E753284ECE}"/>
          </ac:spMkLst>
        </pc:spChg>
        <pc:spChg chg="mod">
          <ac:chgData name="Louice Andersson" userId="9bded310-1837-43bd-a007-fc079b058826" providerId="ADAL" clId="{9CDC4627-2643-43C7-BEE5-342A3A1D1E80}" dt="2023-07-11T13:22:00.544" v="5926" actId="20577"/>
          <ac:spMkLst>
            <pc:docMk/>
            <pc:sldMk cId="0" sldId="289"/>
            <ac:spMk id="55" creationId="{75B8D035-C29D-44E6-5A57-16E67FCFBB50}"/>
          </ac:spMkLst>
        </pc:spChg>
        <pc:spChg chg="mod">
          <ac:chgData name="Louice Andersson" userId="9bded310-1837-43bd-a007-fc079b058826" providerId="ADAL" clId="{9CDC4627-2643-43C7-BEE5-342A3A1D1E80}" dt="2023-07-11T13:21:55.458" v="5920" actId="20577"/>
          <ac:spMkLst>
            <pc:docMk/>
            <pc:sldMk cId="0" sldId="289"/>
            <ac:spMk id="56" creationId="{1811ED17-3FD5-627B-DA46-1DC6E76A7B06}"/>
          </ac:spMkLst>
        </pc:spChg>
        <pc:spChg chg="mod">
          <ac:chgData name="Louice Andersson" userId="9bded310-1837-43bd-a007-fc079b058826" providerId="ADAL" clId="{9CDC4627-2643-43C7-BEE5-342A3A1D1E80}" dt="2023-07-11T13:23:21.526" v="5976" actId="1076"/>
          <ac:spMkLst>
            <pc:docMk/>
            <pc:sldMk cId="0" sldId="289"/>
            <ac:spMk id="57" creationId="{9A85011E-BD5D-B56D-ABF4-1AF8E363FA76}"/>
          </ac:spMkLst>
        </pc:spChg>
        <pc:spChg chg="mod">
          <ac:chgData name="Louice Andersson" userId="9bded310-1837-43bd-a007-fc079b058826" providerId="ADAL" clId="{9CDC4627-2643-43C7-BEE5-342A3A1D1E80}" dt="2023-07-11T13:23:33.432" v="5979" actId="1076"/>
          <ac:spMkLst>
            <pc:docMk/>
            <pc:sldMk cId="0" sldId="289"/>
            <ac:spMk id="58" creationId="{FA809F6A-8544-EC0C-1DDC-EED981166ABA}"/>
          </ac:spMkLst>
        </pc:spChg>
        <pc:spChg chg="mod">
          <ac:chgData name="Louice Andersson" userId="9bded310-1837-43bd-a007-fc079b058826" providerId="ADAL" clId="{9CDC4627-2643-43C7-BEE5-342A3A1D1E80}" dt="2023-07-11T13:24:05.172" v="6013" actId="20577"/>
          <ac:spMkLst>
            <pc:docMk/>
            <pc:sldMk cId="0" sldId="289"/>
            <ac:spMk id="59" creationId="{161AABB0-8E24-0187-4329-3F50216CCC66}"/>
          </ac:spMkLst>
        </pc:spChg>
        <pc:spChg chg="mod">
          <ac:chgData name="Louice Andersson" userId="9bded310-1837-43bd-a007-fc079b058826" providerId="ADAL" clId="{9CDC4627-2643-43C7-BEE5-342A3A1D1E80}" dt="2023-07-11T13:23:55.582" v="6000" actId="1076"/>
          <ac:spMkLst>
            <pc:docMk/>
            <pc:sldMk cId="0" sldId="289"/>
            <ac:spMk id="60" creationId="{84894E46-6230-2149-16AD-D11D4BF09CD2}"/>
          </ac:spMkLst>
        </pc:spChg>
      </pc:sldChg>
      <pc:sldChg chg="modSp mod">
        <pc:chgData name="Louice Andersson" userId="9bded310-1837-43bd-a007-fc079b058826" providerId="ADAL" clId="{9CDC4627-2643-43C7-BEE5-342A3A1D1E80}" dt="2023-07-11T13:28:38.312" v="6202" actId="1076"/>
        <pc:sldMkLst>
          <pc:docMk/>
          <pc:sldMk cId="0" sldId="290"/>
        </pc:sldMkLst>
        <pc:spChg chg="mod">
          <ac:chgData name="Louice Andersson" userId="9bded310-1837-43bd-a007-fc079b058826" providerId="ADAL" clId="{9CDC4627-2643-43C7-BEE5-342A3A1D1E80}" dt="2023-07-11T13:25:55.407" v="6089" actId="14100"/>
          <ac:spMkLst>
            <pc:docMk/>
            <pc:sldMk cId="0" sldId="290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5:49.929" v="6088" actId="14100"/>
          <ac:spMkLst>
            <pc:docMk/>
            <pc:sldMk cId="0" sldId="290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6:22.494" v="6115" actId="14100"/>
          <ac:spMkLst>
            <pc:docMk/>
            <pc:sldMk cId="0" sldId="290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7:40.706" v="6165" actId="14100"/>
          <ac:spMkLst>
            <pc:docMk/>
            <pc:sldMk cId="0" sldId="290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7:36.391" v="6164" actId="14100"/>
          <ac:spMkLst>
            <pc:docMk/>
            <pc:sldMk cId="0" sldId="290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8:34.928" v="6201" actId="14100"/>
          <ac:spMkLst>
            <pc:docMk/>
            <pc:sldMk cId="0" sldId="290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5:40.090" v="6086" actId="20577"/>
          <ac:spMkLst>
            <pc:docMk/>
            <pc:sldMk cId="0" sldId="290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6:33.543" v="6125" actId="20577"/>
          <ac:spMkLst>
            <pc:docMk/>
            <pc:sldMk cId="0" sldId="290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7:27.742" v="6162" actId="20577"/>
          <ac:spMkLst>
            <pc:docMk/>
            <pc:sldMk cId="0" sldId="290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8:21.939" v="6199" actId="1076"/>
          <ac:spMkLst>
            <pc:docMk/>
            <pc:sldMk cId="0" sldId="290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5:07.076" v="6049" actId="1076"/>
          <ac:spMkLst>
            <pc:docMk/>
            <pc:sldMk cId="0" sldId="290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4:54.579" v="6036" actId="20577"/>
          <ac:spMkLst>
            <pc:docMk/>
            <pc:sldMk cId="0" sldId="290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5:20.189" v="6052" actId="20577"/>
          <ac:spMkLst>
            <pc:docMk/>
            <pc:sldMk cId="0" sldId="290"/>
            <ac:spMk id="3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6:00.224" v="6093" actId="20577"/>
          <ac:spMkLst>
            <pc:docMk/>
            <pc:sldMk cId="0" sldId="290"/>
            <ac:spMk id="3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7:05.553" v="6128" actId="20577"/>
          <ac:spMkLst>
            <pc:docMk/>
            <pc:sldMk cId="0" sldId="290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7:53.909" v="6170" actId="20577"/>
          <ac:spMkLst>
            <pc:docMk/>
            <pc:sldMk cId="0" sldId="290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4:37.589" v="6030" actId="20577"/>
          <ac:spMkLst>
            <pc:docMk/>
            <pc:sldMk cId="0" sldId="290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4:41.334" v="6032" actId="20577"/>
          <ac:spMkLst>
            <pc:docMk/>
            <pc:sldMk cId="0" sldId="290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5:44.673" v="6087" actId="1076"/>
          <ac:spMkLst>
            <pc:docMk/>
            <pc:sldMk cId="0" sldId="290"/>
            <ac:spMk id="54" creationId="{A1EA2438-4650-16CC-8ED4-F3A126688ED8}"/>
          </ac:spMkLst>
        </pc:spChg>
        <pc:spChg chg="mod">
          <ac:chgData name="Louice Andersson" userId="9bded310-1837-43bd-a007-fc079b058826" providerId="ADAL" clId="{9CDC4627-2643-43C7-BEE5-342A3A1D1E80}" dt="2023-07-11T13:25:26.763" v="6062" actId="20577"/>
          <ac:spMkLst>
            <pc:docMk/>
            <pc:sldMk cId="0" sldId="290"/>
            <ac:spMk id="55" creationId="{E705280D-3873-08C7-D336-83B8E3EA0056}"/>
          </ac:spMkLst>
        </pc:spChg>
        <pc:spChg chg="mod">
          <ac:chgData name="Louice Andersson" userId="9bded310-1837-43bd-a007-fc079b058826" providerId="ADAL" clId="{9CDC4627-2643-43C7-BEE5-342A3A1D1E80}" dt="2023-07-11T13:26:18.232" v="6114" actId="1076"/>
          <ac:spMkLst>
            <pc:docMk/>
            <pc:sldMk cId="0" sldId="290"/>
            <ac:spMk id="56" creationId="{AF40FBB8-1AAA-3251-1CBB-C80E80C20EF1}"/>
          </ac:spMkLst>
        </pc:spChg>
        <pc:spChg chg="mod">
          <ac:chgData name="Louice Andersson" userId="9bded310-1837-43bd-a007-fc079b058826" providerId="ADAL" clId="{9CDC4627-2643-43C7-BEE5-342A3A1D1E80}" dt="2023-07-11T13:26:07.022" v="6103" actId="20577"/>
          <ac:spMkLst>
            <pc:docMk/>
            <pc:sldMk cId="0" sldId="290"/>
            <ac:spMk id="57" creationId="{6CFA5902-FA5D-D2F1-25EC-C0691257307C}"/>
          </ac:spMkLst>
        </pc:spChg>
        <pc:spChg chg="mod">
          <ac:chgData name="Louice Andersson" userId="9bded310-1837-43bd-a007-fc079b058826" providerId="ADAL" clId="{9CDC4627-2643-43C7-BEE5-342A3A1D1E80}" dt="2023-07-11T13:27:33.053" v="6163" actId="1076"/>
          <ac:spMkLst>
            <pc:docMk/>
            <pc:sldMk cId="0" sldId="290"/>
            <ac:spMk id="58" creationId="{5B41DFC8-226E-A7CE-1435-B21FCEAEF969}"/>
          </ac:spMkLst>
        </pc:spChg>
        <pc:spChg chg="mod">
          <ac:chgData name="Louice Andersson" userId="9bded310-1837-43bd-a007-fc079b058826" providerId="ADAL" clId="{9CDC4627-2643-43C7-BEE5-342A3A1D1E80}" dt="2023-07-11T13:27:45.372" v="6166" actId="1076"/>
          <ac:spMkLst>
            <pc:docMk/>
            <pc:sldMk cId="0" sldId="290"/>
            <ac:spMk id="59" creationId="{A9F1A485-EAFC-9B54-5F83-7352BD2D303D}"/>
          </ac:spMkLst>
        </pc:spChg>
        <pc:spChg chg="mod">
          <ac:chgData name="Louice Andersson" userId="9bded310-1837-43bd-a007-fc079b058826" providerId="ADAL" clId="{9CDC4627-2643-43C7-BEE5-342A3A1D1E80}" dt="2023-07-11T13:28:07.220" v="6188" actId="20577"/>
          <ac:spMkLst>
            <pc:docMk/>
            <pc:sldMk cId="0" sldId="290"/>
            <ac:spMk id="60" creationId="{CDEE2A8D-21A8-8603-0B91-3F0A40654A62}"/>
          </ac:spMkLst>
        </pc:spChg>
        <pc:spChg chg="mod">
          <ac:chgData name="Louice Andersson" userId="9bded310-1837-43bd-a007-fc079b058826" providerId="ADAL" clId="{9CDC4627-2643-43C7-BEE5-342A3A1D1E80}" dt="2023-07-11T13:28:38.312" v="6202" actId="1076"/>
          <ac:spMkLst>
            <pc:docMk/>
            <pc:sldMk cId="0" sldId="290"/>
            <ac:spMk id="61" creationId="{22005E3B-0E6C-4EF1-A4C4-71833065198E}"/>
          </ac:spMkLst>
        </pc:spChg>
      </pc:sldChg>
      <pc:sldChg chg="modSp mod">
        <pc:chgData name="Louice Andersson" userId="9bded310-1837-43bd-a007-fc079b058826" providerId="ADAL" clId="{9CDC4627-2643-43C7-BEE5-342A3A1D1E80}" dt="2023-07-11T13:31:07.380" v="6311" actId="1076"/>
        <pc:sldMkLst>
          <pc:docMk/>
          <pc:sldMk cId="0" sldId="291"/>
        </pc:sldMkLst>
        <pc:spChg chg="mod">
          <ac:chgData name="Louice Andersson" userId="9bded310-1837-43bd-a007-fc079b058826" providerId="ADAL" clId="{9CDC4627-2643-43C7-BEE5-342A3A1D1E80}" dt="2023-07-11T13:30:07.674" v="6266" actId="14100"/>
          <ac:spMkLst>
            <pc:docMk/>
            <pc:sldMk cId="0" sldId="291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0:13.200" v="6268" actId="14100"/>
          <ac:spMkLst>
            <pc:docMk/>
            <pc:sldMk cId="0" sldId="291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1:03.228" v="6310" actId="14100"/>
          <ac:spMkLst>
            <pc:docMk/>
            <pc:sldMk cId="0" sldId="291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0:59.336" v="6309" actId="14100"/>
          <ac:spMkLst>
            <pc:docMk/>
            <pc:sldMk cId="0" sldId="291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9:48.244" v="6262" actId="20577"/>
          <ac:spMkLst>
            <pc:docMk/>
            <pc:sldMk cId="0" sldId="291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0:48.613" v="6307" actId="1076"/>
          <ac:spMkLst>
            <pc:docMk/>
            <pc:sldMk cId="0" sldId="291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9:06.707" v="6221" actId="20577"/>
          <ac:spMkLst>
            <pc:docMk/>
            <pc:sldMk cId="0" sldId="291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8:59.366" v="6209" actId="20577"/>
          <ac:spMkLst>
            <pc:docMk/>
            <pc:sldMk cId="0" sldId="291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9:25.403" v="6230" actId="14100"/>
          <ac:spMkLst>
            <pc:docMk/>
            <pc:sldMk cId="0" sldId="291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0:23.130" v="6276" actId="14100"/>
          <ac:spMkLst>
            <pc:docMk/>
            <pc:sldMk cId="0" sldId="291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8:43.456" v="6204" actId="20577"/>
          <ac:spMkLst>
            <pc:docMk/>
            <pc:sldMk cId="0" sldId="291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8:46.989" v="6206" actId="20577"/>
          <ac:spMkLst>
            <pc:docMk/>
            <pc:sldMk cId="0" sldId="291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29:59.511" v="6264" actId="1076"/>
          <ac:spMkLst>
            <pc:docMk/>
            <pc:sldMk cId="0" sldId="291"/>
            <ac:spMk id="35" creationId="{ECF075C2-46A8-45F5-15C4-C5DFF4F47C4B}"/>
          </ac:spMkLst>
        </pc:spChg>
        <pc:spChg chg="mod">
          <ac:chgData name="Louice Andersson" userId="9bded310-1837-43bd-a007-fc079b058826" providerId="ADAL" clId="{9CDC4627-2643-43C7-BEE5-342A3A1D1E80}" dt="2023-07-11T13:30:09.742" v="6267" actId="1076"/>
          <ac:spMkLst>
            <pc:docMk/>
            <pc:sldMk cId="0" sldId="291"/>
            <ac:spMk id="36" creationId="{62485342-CDA6-75D7-B89A-747D82D0111A}"/>
          </ac:spMkLst>
        </pc:spChg>
        <pc:spChg chg="mod">
          <ac:chgData name="Louice Andersson" userId="9bded310-1837-43bd-a007-fc079b058826" providerId="ADAL" clId="{9CDC4627-2643-43C7-BEE5-342A3A1D1E80}" dt="2023-07-11T13:30:54.337" v="6308" actId="1076"/>
          <ac:spMkLst>
            <pc:docMk/>
            <pc:sldMk cId="0" sldId="291"/>
            <ac:spMk id="37" creationId="{5A37F2C7-6F3E-7879-B37F-00CC27005B8C}"/>
          </ac:spMkLst>
        </pc:spChg>
        <pc:spChg chg="mod">
          <ac:chgData name="Louice Andersson" userId="9bded310-1837-43bd-a007-fc079b058826" providerId="ADAL" clId="{9CDC4627-2643-43C7-BEE5-342A3A1D1E80}" dt="2023-07-11T13:31:07.380" v="6311" actId="1076"/>
          <ac:spMkLst>
            <pc:docMk/>
            <pc:sldMk cId="0" sldId="291"/>
            <ac:spMk id="38" creationId="{DA8C709C-ADEE-259D-81BD-3478006A260C}"/>
          </ac:spMkLst>
        </pc:spChg>
      </pc:sldChg>
      <pc:sldChg chg="modSp mod">
        <pc:chgData name="Louice Andersson" userId="9bded310-1837-43bd-a007-fc079b058826" providerId="ADAL" clId="{9CDC4627-2643-43C7-BEE5-342A3A1D1E80}" dt="2023-07-11T13:35:07.499" v="6492" actId="14100"/>
        <pc:sldMkLst>
          <pc:docMk/>
          <pc:sldMk cId="0" sldId="292"/>
        </pc:sldMkLst>
        <pc:spChg chg="mod">
          <ac:chgData name="Louice Andersson" userId="9bded310-1837-43bd-a007-fc079b058826" providerId="ADAL" clId="{9CDC4627-2643-43C7-BEE5-342A3A1D1E80}" dt="2023-07-11T13:32:50.269" v="6388" actId="14100"/>
          <ac:spMkLst>
            <pc:docMk/>
            <pc:sldMk cId="0" sldId="292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2:47.133" v="6387" actId="14100"/>
          <ac:spMkLst>
            <pc:docMk/>
            <pc:sldMk cId="0" sldId="292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4:11.504" v="6443" actId="14100"/>
          <ac:spMkLst>
            <pc:docMk/>
            <pc:sldMk cId="0" sldId="292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5:07.499" v="6492" actId="14100"/>
          <ac:spMkLst>
            <pc:docMk/>
            <pc:sldMk cId="0" sldId="292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5:02.485" v="6491" actId="14100"/>
          <ac:spMkLst>
            <pc:docMk/>
            <pc:sldMk cId="0" sldId="292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2:01.453" v="6345" actId="20577"/>
          <ac:spMkLst>
            <pc:docMk/>
            <pc:sldMk cId="0" sldId="292"/>
            <ac:spMk id="2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2:30.999" v="6384" actId="1076"/>
          <ac:spMkLst>
            <pc:docMk/>
            <pc:sldMk cId="0" sldId="292"/>
            <ac:spMk id="2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4:02.531" v="6441" actId="1076"/>
          <ac:spMkLst>
            <pc:docMk/>
            <pc:sldMk cId="0" sldId="292"/>
            <ac:spMk id="2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4:48.386" v="6488" actId="1076"/>
          <ac:spMkLst>
            <pc:docMk/>
            <pc:sldMk cId="0" sldId="292"/>
            <ac:spMk id="2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3:19.645" v="6402" actId="1076"/>
          <ac:spMkLst>
            <pc:docMk/>
            <pc:sldMk cId="0" sldId="292"/>
            <ac:spMk id="2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1:37.431" v="6317" actId="20577"/>
          <ac:spMkLst>
            <pc:docMk/>
            <pc:sldMk cId="0" sldId="292"/>
            <ac:spMk id="3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2:07.590" v="6349" actId="20577"/>
          <ac:spMkLst>
            <pc:docMk/>
            <pc:sldMk cId="0" sldId="292"/>
            <ac:spMk id="3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3:06.187" v="6391" actId="20577"/>
          <ac:spMkLst>
            <pc:docMk/>
            <pc:sldMk cId="0" sldId="292"/>
            <ac:spMk id="3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3:33.101" v="6406" actId="20577"/>
          <ac:spMkLst>
            <pc:docMk/>
            <pc:sldMk cId="0" sldId="292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4:23.237" v="6451" actId="14100"/>
          <ac:spMkLst>
            <pc:docMk/>
            <pc:sldMk cId="0" sldId="292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1:12.142" v="6313" actId="20577"/>
          <ac:spMkLst>
            <pc:docMk/>
            <pc:sldMk cId="0" sldId="292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1:15.932" v="6315" actId="20577"/>
          <ac:spMkLst>
            <pc:docMk/>
            <pc:sldMk cId="0" sldId="292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1:53.219" v="6335" actId="20577"/>
          <ac:spMkLst>
            <pc:docMk/>
            <pc:sldMk cId="0" sldId="292"/>
            <ac:spMk id="54" creationId="{9F01DC23-E57A-971F-830D-740026EF1C9D}"/>
          </ac:spMkLst>
        </pc:spChg>
        <pc:spChg chg="mod">
          <ac:chgData name="Louice Andersson" userId="9bded310-1837-43bd-a007-fc079b058826" providerId="ADAL" clId="{9CDC4627-2643-43C7-BEE5-342A3A1D1E80}" dt="2023-07-11T13:31:45.223" v="6323" actId="20577"/>
          <ac:spMkLst>
            <pc:docMk/>
            <pc:sldMk cId="0" sldId="292"/>
            <ac:spMk id="55" creationId="{CC4EE284-A083-F6D0-63A5-C047287ADA58}"/>
          </ac:spMkLst>
        </pc:spChg>
        <pc:spChg chg="mod">
          <ac:chgData name="Louice Andersson" userId="9bded310-1837-43bd-a007-fc079b058826" providerId="ADAL" clId="{9CDC4627-2643-43C7-BEE5-342A3A1D1E80}" dt="2023-07-11T13:32:41.680" v="6386" actId="1076"/>
          <ac:spMkLst>
            <pc:docMk/>
            <pc:sldMk cId="0" sldId="292"/>
            <ac:spMk id="56" creationId="{29C51C63-CB26-E943-4B83-082FF0A6775B}"/>
          </ac:spMkLst>
        </pc:spChg>
        <pc:spChg chg="mod">
          <ac:chgData name="Louice Andersson" userId="9bded310-1837-43bd-a007-fc079b058826" providerId="ADAL" clId="{9CDC4627-2643-43C7-BEE5-342A3A1D1E80}" dt="2023-07-11T13:32:52.767" v="6389" actId="1076"/>
          <ac:spMkLst>
            <pc:docMk/>
            <pc:sldMk cId="0" sldId="292"/>
            <ac:spMk id="57" creationId="{CB7A8EF4-07A1-723F-B03E-BABCBE888D4E}"/>
          </ac:spMkLst>
        </pc:spChg>
        <pc:spChg chg="mod">
          <ac:chgData name="Louice Andersson" userId="9bded310-1837-43bd-a007-fc079b058826" providerId="ADAL" clId="{9CDC4627-2643-43C7-BEE5-342A3A1D1E80}" dt="2023-07-11T13:33:48.355" v="6428" actId="20577"/>
          <ac:spMkLst>
            <pc:docMk/>
            <pc:sldMk cId="0" sldId="292"/>
            <ac:spMk id="58" creationId="{FD0733A6-F786-BEE7-0BA1-7E2D0DB81C14}"/>
          </ac:spMkLst>
        </pc:spChg>
        <pc:spChg chg="mod">
          <ac:chgData name="Louice Andersson" userId="9bded310-1837-43bd-a007-fc079b058826" providerId="ADAL" clId="{9CDC4627-2643-43C7-BEE5-342A3A1D1E80}" dt="2023-07-11T13:33:41.272" v="6416" actId="20577"/>
          <ac:spMkLst>
            <pc:docMk/>
            <pc:sldMk cId="0" sldId="292"/>
            <ac:spMk id="59" creationId="{99905C55-DF25-931F-3D33-CE8E20896A45}"/>
          </ac:spMkLst>
        </pc:spChg>
        <pc:spChg chg="mod">
          <ac:chgData name="Louice Andersson" userId="9bded310-1837-43bd-a007-fc079b058826" providerId="ADAL" clId="{9CDC4627-2643-43C7-BEE5-342A3A1D1E80}" dt="2023-07-11T13:34:56.111" v="6490" actId="1076"/>
          <ac:spMkLst>
            <pc:docMk/>
            <pc:sldMk cId="0" sldId="292"/>
            <ac:spMk id="60" creationId="{55C37BBE-9B84-D0E9-37BD-CAC1FBB6317F}"/>
          </ac:spMkLst>
        </pc:spChg>
        <pc:spChg chg="mod">
          <ac:chgData name="Louice Andersson" userId="9bded310-1837-43bd-a007-fc079b058826" providerId="ADAL" clId="{9CDC4627-2643-43C7-BEE5-342A3A1D1E80}" dt="2023-07-11T13:34:29.635" v="6463" actId="20577"/>
          <ac:spMkLst>
            <pc:docMk/>
            <pc:sldMk cId="0" sldId="292"/>
            <ac:spMk id="61" creationId="{AFFEB1D4-AA32-BCD2-2956-2E8E012100F9}"/>
          </ac:spMkLst>
        </pc:spChg>
      </pc:sldChg>
      <pc:sldChg chg="modSp mod">
        <pc:chgData name="Louice Andersson" userId="9bded310-1837-43bd-a007-fc079b058826" providerId="ADAL" clId="{9CDC4627-2643-43C7-BEE5-342A3A1D1E80}" dt="2023-07-11T13:42:11.624" v="6769" actId="1076"/>
        <pc:sldMkLst>
          <pc:docMk/>
          <pc:sldMk cId="0" sldId="293"/>
        </pc:sldMkLst>
        <pc:spChg chg="mod">
          <ac:chgData name="Louice Andersson" userId="9bded310-1837-43bd-a007-fc079b058826" providerId="ADAL" clId="{9CDC4627-2643-43C7-BEE5-342A3A1D1E80}" dt="2023-07-11T13:36:58.814" v="6562" actId="14100"/>
          <ac:spMkLst>
            <pc:docMk/>
            <pc:sldMk cId="0" sldId="293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52.874" v="6560" actId="14100"/>
          <ac:spMkLst>
            <pc:docMk/>
            <pc:sldMk cId="0" sldId="293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42.131" v="6557" actId="14100"/>
          <ac:spMkLst>
            <pc:docMk/>
            <pc:sldMk cId="0" sldId="293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38.994" v="6556" actId="14100"/>
          <ac:spMkLst>
            <pc:docMk/>
            <pc:sldMk cId="0" sldId="293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8:36.218" v="6616" actId="14100"/>
          <ac:spMkLst>
            <pc:docMk/>
            <pc:sldMk cId="0" sldId="293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8:30.092" v="6615" actId="14100"/>
          <ac:spMkLst>
            <pc:docMk/>
            <pc:sldMk cId="0" sldId="293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9:28.567" v="6657" actId="14100"/>
          <ac:spMkLst>
            <pc:docMk/>
            <pc:sldMk cId="0" sldId="293"/>
            <ac:spMk id="1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9:24.984" v="6656" actId="14100"/>
          <ac:spMkLst>
            <pc:docMk/>
            <pc:sldMk cId="0" sldId="293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0:58.404" v="6716" actId="14100"/>
          <ac:spMkLst>
            <pc:docMk/>
            <pc:sldMk cId="0" sldId="293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1:05.241" v="6718" actId="14100"/>
          <ac:spMkLst>
            <pc:docMk/>
            <pc:sldMk cId="0" sldId="293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2:04.146" v="6767" actId="14100"/>
          <ac:spMkLst>
            <pc:docMk/>
            <pc:sldMk cId="0" sldId="293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2:00.183" v="6766" actId="14100"/>
          <ac:spMkLst>
            <pc:docMk/>
            <pc:sldMk cId="0" sldId="293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56.424" v="6561" actId="1076"/>
          <ac:spMkLst>
            <pc:docMk/>
            <pc:sldMk cId="0" sldId="293"/>
            <ac:spMk id="2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29.097" v="6553" actId="1076"/>
          <ac:spMkLst>
            <pc:docMk/>
            <pc:sldMk cId="0" sldId="293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8:11.900" v="6612" actId="1076"/>
          <ac:spMkLst>
            <pc:docMk/>
            <pc:sldMk cId="0" sldId="293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9:09.800" v="6653" actId="1076"/>
          <ac:spMkLst>
            <pc:docMk/>
            <pc:sldMk cId="0" sldId="293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0:39.716" v="6712" actId="1076"/>
          <ac:spMkLst>
            <pc:docMk/>
            <pc:sldMk cId="0" sldId="293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1:38.715" v="6761" actId="1076"/>
          <ac:spMkLst>
            <pc:docMk/>
            <pc:sldMk cId="0" sldId="293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7:35.619" v="6575" actId="1076"/>
          <ac:spMkLst>
            <pc:docMk/>
            <pc:sldMk cId="0" sldId="293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9:51.230" v="6671" actId="20577"/>
          <ac:spMkLst>
            <pc:docMk/>
            <pc:sldMk cId="0" sldId="293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1:52.359" v="6765" actId="1076"/>
          <ac:spMkLst>
            <pc:docMk/>
            <pc:sldMk cId="0" sldId="293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2:06.994" v="6768" actId="1076"/>
          <ac:spMkLst>
            <pc:docMk/>
            <pc:sldMk cId="0" sldId="293"/>
            <ac:spMk id="4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5:34.426" v="6498" actId="20577"/>
          <ac:spMkLst>
            <pc:docMk/>
            <pc:sldMk cId="0" sldId="293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01.268" v="6520" actId="20577"/>
          <ac:spMkLst>
            <pc:docMk/>
            <pc:sldMk cId="0" sldId="293"/>
            <ac:spMk id="5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7:22.149" v="6564" actId="20577"/>
          <ac:spMkLst>
            <pc:docMk/>
            <pc:sldMk cId="0" sldId="293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7:48.204" v="6579" actId="20577"/>
          <ac:spMkLst>
            <pc:docMk/>
            <pc:sldMk cId="0" sldId="293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8:45.743" v="6622" actId="20577"/>
          <ac:spMkLst>
            <pc:docMk/>
            <pc:sldMk cId="0" sldId="293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9:43.186" v="6659" actId="20577"/>
          <ac:spMkLst>
            <pc:docMk/>
            <pc:sldMk cId="0" sldId="293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0:08.028" v="6675" actId="20577"/>
          <ac:spMkLst>
            <pc:docMk/>
            <pc:sldMk cId="0" sldId="293"/>
            <ac:spMk id="5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1:12.144" v="6724" actId="20577"/>
          <ac:spMkLst>
            <pc:docMk/>
            <pc:sldMk cId="0" sldId="293"/>
            <ac:spMk id="5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5:12.469" v="6494" actId="20577"/>
          <ac:spMkLst>
            <pc:docMk/>
            <pc:sldMk cId="0" sldId="293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5:15.299" v="6496" actId="20577"/>
          <ac:spMkLst>
            <pc:docMk/>
            <pc:sldMk cId="0" sldId="293"/>
            <ac:spMk id="7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36:48.678" v="6559" actId="1076"/>
          <ac:spMkLst>
            <pc:docMk/>
            <pc:sldMk cId="0" sldId="293"/>
            <ac:spMk id="75" creationId="{D3AD9313-B002-5EC4-F4CD-0D1B43701A38}"/>
          </ac:spMkLst>
        </pc:spChg>
        <pc:spChg chg="mod">
          <ac:chgData name="Louice Andersson" userId="9bded310-1837-43bd-a007-fc079b058826" providerId="ADAL" clId="{9CDC4627-2643-43C7-BEE5-342A3A1D1E80}" dt="2023-07-11T13:35:41.243" v="6508" actId="20577"/>
          <ac:spMkLst>
            <pc:docMk/>
            <pc:sldMk cId="0" sldId="293"/>
            <ac:spMk id="76" creationId="{00D544B6-E7F8-3A6F-2F44-6844E8E06933}"/>
          </ac:spMkLst>
        </pc:spChg>
        <pc:spChg chg="mod">
          <ac:chgData name="Louice Andersson" userId="9bded310-1837-43bd-a007-fc079b058826" providerId="ADAL" clId="{9CDC4627-2643-43C7-BEE5-342A3A1D1E80}" dt="2023-07-11T13:36:35.622" v="6555" actId="1076"/>
          <ac:spMkLst>
            <pc:docMk/>
            <pc:sldMk cId="0" sldId="293"/>
            <ac:spMk id="77" creationId="{FC85CC5F-971F-BDD6-EB02-053DBFB94449}"/>
          </ac:spMkLst>
        </pc:spChg>
        <pc:spChg chg="mod">
          <ac:chgData name="Louice Andersson" userId="9bded310-1837-43bd-a007-fc079b058826" providerId="ADAL" clId="{9CDC4627-2643-43C7-BEE5-342A3A1D1E80}" dt="2023-07-11T13:36:08.702" v="6530" actId="20577"/>
          <ac:spMkLst>
            <pc:docMk/>
            <pc:sldMk cId="0" sldId="293"/>
            <ac:spMk id="78" creationId="{5933340F-6834-31AD-8338-C5ECAD1AF971}"/>
          </ac:spMkLst>
        </pc:spChg>
        <pc:spChg chg="mod">
          <ac:chgData name="Louice Andersson" userId="9bded310-1837-43bd-a007-fc079b058826" providerId="ADAL" clId="{9CDC4627-2643-43C7-BEE5-342A3A1D1E80}" dt="2023-07-11T13:38:19.780" v="6614" actId="1076"/>
          <ac:spMkLst>
            <pc:docMk/>
            <pc:sldMk cId="0" sldId="293"/>
            <ac:spMk id="79" creationId="{A4484BF6-64FA-C3F2-25A7-67ECA3CECFFD}"/>
          </ac:spMkLst>
        </pc:spChg>
        <pc:spChg chg="mod">
          <ac:chgData name="Louice Andersson" userId="9bded310-1837-43bd-a007-fc079b058826" providerId="ADAL" clId="{9CDC4627-2643-43C7-BEE5-342A3A1D1E80}" dt="2023-07-11T13:37:54.816" v="6589" actId="20577"/>
          <ac:spMkLst>
            <pc:docMk/>
            <pc:sldMk cId="0" sldId="293"/>
            <ac:spMk id="80" creationId="{A30A5F29-CC49-CE96-46BE-106F5D90DBDF}"/>
          </ac:spMkLst>
        </pc:spChg>
        <pc:spChg chg="mod">
          <ac:chgData name="Louice Andersson" userId="9bded310-1837-43bd-a007-fc079b058826" providerId="ADAL" clId="{9CDC4627-2643-43C7-BEE5-342A3A1D1E80}" dt="2023-07-11T13:39:19.668" v="6655" actId="1076"/>
          <ac:spMkLst>
            <pc:docMk/>
            <pc:sldMk cId="0" sldId="293"/>
            <ac:spMk id="81" creationId="{007B094B-3E75-2F46-5441-D2F77859A032}"/>
          </ac:spMkLst>
        </pc:spChg>
        <pc:spChg chg="mod">
          <ac:chgData name="Louice Andersson" userId="9bded310-1837-43bd-a007-fc079b058826" providerId="ADAL" clId="{9CDC4627-2643-43C7-BEE5-342A3A1D1E80}" dt="2023-07-11T13:38:52.769" v="6632" actId="20577"/>
          <ac:spMkLst>
            <pc:docMk/>
            <pc:sldMk cId="0" sldId="293"/>
            <ac:spMk id="82" creationId="{5997358C-77D5-B6D2-9BDE-E4B65CC6D162}"/>
          </ac:spMkLst>
        </pc:spChg>
        <pc:spChg chg="mod">
          <ac:chgData name="Louice Andersson" userId="9bded310-1837-43bd-a007-fc079b058826" providerId="ADAL" clId="{9CDC4627-2643-43C7-BEE5-342A3A1D1E80}" dt="2023-07-11T13:40:50.878" v="6714" actId="1076"/>
          <ac:spMkLst>
            <pc:docMk/>
            <pc:sldMk cId="0" sldId="293"/>
            <ac:spMk id="83" creationId="{22535033-F7F9-916D-829D-47EC2C22508E}"/>
          </ac:spMkLst>
        </pc:spChg>
        <pc:spChg chg="mod">
          <ac:chgData name="Louice Andersson" userId="9bded310-1837-43bd-a007-fc079b058826" providerId="ADAL" clId="{9CDC4627-2643-43C7-BEE5-342A3A1D1E80}" dt="2023-07-11T13:42:11.624" v="6769" actId="1076"/>
          <ac:spMkLst>
            <pc:docMk/>
            <pc:sldMk cId="0" sldId="293"/>
            <ac:spMk id="84" creationId="{17602F96-9EE0-4BA2-E197-515F38706C1D}"/>
          </ac:spMkLst>
        </pc:spChg>
        <pc:grpChg chg="mod">
          <ac:chgData name="Louice Andersson" userId="9bded310-1837-43bd-a007-fc079b058826" providerId="ADAL" clId="{9CDC4627-2643-43C7-BEE5-342A3A1D1E80}" dt="2023-07-11T13:41:46.664" v="6764" actId="1076"/>
          <ac:grpSpMkLst>
            <pc:docMk/>
            <pc:sldMk cId="0" sldId="293"/>
            <ac:grpSpMk id="5" creationId="{00000000-0000-0000-0000-000000000000}"/>
          </ac:grpSpMkLst>
        </pc:grpChg>
      </pc:sldChg>
      <pc:sldChg chg="modSp mod">
        <pc:chgData name="Louice Andersson" userId="9bded310-1837-43bd-a007-fc079b058826" providerId="ADAL" clId="{9CDC4627-2643-43C7-BEE5-342A3A1D1E80}" dt="2023-07-11T13:44:28.205" v="6862" actId="14100"/>
        <pc:sldMkLst>
          <pc:docMk/>
          <pc:sldMk cId="0" sldId="294"/>
        </pc:sldMkLst>
        <pc:spChg chg="mod">
          <ac:chgData name="Louice Andersson" userId="9bded310-1837-43bd-a007-fc079b058826" providerId="ADAL" clId="{9CDC4627-2643-43C7-BEE5-342A3A1D1E80}" dt="2023-07-11T13:43:24.907" v="6818" actId="14100"/>
          <ac:spMkLst>
            <pc:docMk/>
            <pc:sldMk cId="0" sldId="294"/>
            <ac:spMk id="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3:32.197" v="6820" actId="14100"/>
          <ac:spMkLst>
            <pc:docMk/>
            <pc:sldMk cId="0" sldId="294"/>
            <ac:spMk id="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4:28.205" v="6862" actId="14100"/>
          <ac:spMkLst>
            <pc:docMk/>
            <pc:sldMk cId="0" sldId="294"/>
            <ac:spMk id="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4:25.006" v="6861" actId="14100"/>
          <ac:spMkLst>
            <pc:docMk/>
            <pc:sldMk cId="0" sldId="294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3:09.658" v="6814" actId="1076"/>
          <ac:spMkLst>
            <pc:docMk/>
            <pc:sldMk cId="0" sldId="294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4:21.643" v="6860" actId="1076"/>
          <ac:spMkLst>
            <pc:docMk/>
            <pc:sldMk cId="0" sldId="294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2:43.285" v="6777" actId="14100"/>
          <ac:spMkLst>
            <pc:docMk/>
            <pc:sldMk cId="0" sldId="294"/>
            <ac:spMk id="2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3:39.762" v="6822" actId="20577"/>
          <ac:spMkLst>
            <pc:docMk/>
            <pc:sldMk cId="0" sldId="294"/>
            <ac:spMk id="2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2:16.511" v="6771" actId="20577"/>
          <ac:spMkLst>
            <pc:docMk/>
            <pc:sldMk cId="0" sldId="294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2:19.462" v="6773" actId="20577"/>
          <ac:spMkLst>
            <pc:docMk/>
            <pc:sldMk cId="0" sldId="294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13:43:15.979" v="6816" actId="1076"/>
          <ac:spMkLst>
            <pc:docMk/>
            <pc:sldMk cId="0" sldId="294"/>
            <ac:spMk id="35" creationId="{95AA2D63-014F-D088-0E9C-38C32FCFCADA}"/>
          </ac:spMkLst>
        </pc:spChg>
        <pc:spChg chg="mod">
          <ac:chgData name="Louice Andersson" userId="9bded310-1837-43bd-a007-fc079b058826" providerId="ADAL" clId="{9CDC4627-2643-43C7-BEE5-342A3A1D1E80}" dt="2023-07-11T13:42:50.949" v="6789" actId="20577"/>
          <ac:spMkLst>
            <pc:docMk/>
            <pc:sldMk cId="0" sldId="294"/>
            <ac:spMk id="36" creationId="{1502D3AE-1566-0536-6607-1B1FE15ED4DD}"/>
          </ac:spMkLst>
        </pc:spChg>
        <pc:spChg chg="mod">
          <ac:chgData name="Louice Andersson" userId="9bded310-1837-43bd-a007-fc079b058826" providerId="ADAL" clId="{9CDC4627-2643-43C7-BEE5-342A3A1D1E80}" dt="2023-07-11T13:44:17.394" v="6859" actId="1076"/>
          <ac:spMkLst>
            <pc:docMk/>
            <pc:sldMk cId="0" sldId="294"/>
            <ac:spMk id="37" creationId="{3F3CAB34-AA53-90DB-568C-CFEB28F17A9A}"/>
          </ac:spMkLst>
        </pc:spChg>
        <pc:spChg chg="mod">
          <ac:chgData name="Louice Andersson" userId="9bded310-1837-43bd-a007-fc079b058826" providerId="ADAL" clId="{9CDC4627-2643-43C7-BEE5-342A3A1D1E80}" dt="2023-07-11T13:43:47.822" v="6834" actId="20577"/>
          <ac:spMkLst>
            <pc:docMk/>
            <pc:sldMk cId="0" sldId="294"/>
            <ac:spMk id="38" creationId="{1FD8883F-FA75-20EE-1919-ABD5549F8982}"/>
          </ac:spMkLst>
        </pc:spChg>
      </pc:sldChg>
      <pc:sldChg chg="modSp mod">
        <pc:chgData name="Louice Andersson" userId="9bded310-1837-43bd-a007-fc079b058826" providerId="ADAL" clId="{9CDC4627-2643-43C7-BEE5-342A3A1D1E80}" dt="2023-07-11T08:18:38.233" v="384" actId="14100"/>
        <pc:sldMkLst>
          <pc:docMk/>
          <pc:sldMk cId="2172144071" sldId="296"/>
        </pc:sldMkLst>
        <pc:spChg chg="mod">
          <ac:chgData name="Louice Andersson" userId="9bded310-1837-43bd-a007-fc079b058826" providerId="ADAL" clId="{9CDC4627-2643-43C7-BEE5-342A3A1D1E80}" dt="2023-07-11T07:52:47.668" v="88" actId="14100"/>
          <ac:spMkLst>
            <pc:docMk/>
            <pc:sldMk cId="2172144071" sldId="296"/>
            <ac:spMk id="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2:51.072" v="89" actId="14100"/>
          <ac:spMkLst>
            <pc:docMk/>
            <pc:sldMk cId="2172144071" sldId="296"/>
            <ac:spMk id="1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4:48.271" v="156" actId="14100"/>
          <ac:spMkLst>
            <pc:docMk/>
            <pc:sldMk cId="2172144071" sldId="296"/>
            <ac:spMk id="1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5:14.631" v="161" actId="14100"/>
          <ac:spMkLst>
            <pc:docMk/>
            <pc:sldMk cId="2172144071" sldId="296"/>
            <ac:spMk id="1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5:07.205" v="160" actId="14100"/>
          <ac:spMkLst>
            <pc:docMk/>
            <pc:sldMk cId="2172144071" sldId="296"/>
            <ac:spMk id="1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7:32.902" v="243" actId="14100"/>
          <ac:spMkLst>
            <pc:docMk/>
            <pc:sldMk cId="2172144071" sldId="296"/>
            <ac:spMk id="1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7:27.694" v="242" actId="14100"/>
          <ac:spMkLst>
            <pc:docMk/>
            <pc:sldMk cId="2172144071" sldId="296"/>
            <ac:spMk id="1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8:44.219" v="291" actId="14100"/>
          <ac:spMkLst>
            <pc:docMk/>
            <pc:sldMk cId="2172144071" sldId="296"/>
            <ac:spMk id="17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8:38.838" v="290" actId="14100"/>
          <ac:spMkLst>
            <pc:docMk/>
            <pc:sldMk cId="2172144071" sldId="296"/>
            <ac:spMk id="1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2:19.164" v="83" actId="1076"/>
          <ac:spMkLst>
            <pc:docMk/>
            <pc:sldMk cId="2172144071" sldId="296"/>
            <ac:spMk id="28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6:14.313" v="196" actId="1076"/>
          <ac:spMkLst>
            <pc:docMk/>
            <pc:sldMk cId="2172144071" sldId="296"/>
            <ac:spMk id="2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4:53.350" v="157" actId="1076"/>
          <ac:spMkLst>
            <pc:docMk/>
            <pc:sldMk cId="2172144071" sldId="296"/>
            <ac:spMk id="3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7:14.685" v="240" actId="1076"/>
          <ac:spMkLst>
            <pc:docMk/>
            <pc:sldMk cId="2172144071" sldId="296"/>
            <ac:spMk id="3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8:20.533" v="287" actId="1076"/>
          <ac:spMkLst>
            <pc:docMk/>
            <pc:sldMk cId="2172144071" sldId="296"/>
            <ac:spMk id="32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2:11.570" v="82" actId="1076"/>
          <ac:spMkLst>
            <pc:docMk/>
            <pc:sldMk cId="2172144071" sldId="296"/>
            <ac:spMk id="3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6:02.330" v="185" actId="1076"/>
          <ac:spMkLst>
            <pc:docMk/>
            <pc:sldMk cId="2172144071" sldId="296"/>
            <ac:spMk id="3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8:32.556" v="289" actId="1076"/>
          <ac:spMkLst>
            <pc:docMk/>
            <pc:sldMk cId="2172144071" sldId="296"/>
            <ac:spMk id="3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2:56.749" v="90" actId="1076"/>
          <ac:spMkLst>
            <pc:docMk/>
            <pc:sldMk cId="2172144071" sldId="296"/>
            <ac:spMk id="3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8:47.421" v="292" actId="1076"/>
          <ac:spMkLst>
            <pc:docMk/>
            <pc:sldMk cId="2172144071" sldId="296"/>
            <ac:spMk id="4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1:29.633" v="48" actId="20577"/>
          <ac:spMkLst>
            <pc:docMk/>
            <pc:sldMk cId="2172144071" sldId="296"/>
            <ac:spMk id="4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1:41.884" v="63" actId="20577"/>
          <ac:spMkLst>
            <pc:docMk/>
            <pc:sldMk cId="2172144071" sldId="296"/>
            <ac:spMk id="50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3:14.646" v="92" actId="20577"/>
          <ac:spMkLst>
            <pc:docMk/>
            <pc:sldMk cId="2172144071" sldId="296"/>
            <ac:spMk id="5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4:04.363" v="126" actId="20577"/>
          <ac:spMkLst>
            <pc:docMk/>
            <pc:sldMk cId="2172144071" sldId="296"/>
            <ac:spMk id="53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5:30.583" v="163" actId="20577"/>
          <ac:spMkLst>
            <pc:docMk/>
            <pc:sldMk cId="2172144071" sldId="296"/>
            <ac:spMk id="54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8:34.762" v="382" actId="14100"/>
          <ac:spMkLst>
            <pc:docMk/>
            <pc:sldMk cId="2172144071" sldId="296"/>
            <ac:spMk id="55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8:18:38.233" v="384" actId="14100"/>
          <ac:spMkLst>
            <pc:docMk/>
            <pc:sldMk cId="2172144071" sldId="296"/>
            <ac:spMk id="56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0:54.416" v="43" actId="20577"/>
          <ac:spMkLst>
            <pc:docMk/>
            <pc:sldMk cId="2172144071" sldId="296"/>
            <ac:spMk id="69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0:57.775" v="45" actId="20577"/>
          <ac:spMkLst>
            <pc:docMk/>
            <pc:sldMk cId="2172144071" sldId="296"/>
            <ac:spMk id="71" creationId="{00000000-0000-0000-0000-000000000000}"/>
          </ac:spMkLst>
        </pc:spChg>
        <pc:spChg chg="mod">
          <ac:chgData name="Louice Andersson" userId="9bded310-1837-43bd-a007-fc079b058826" providerId="ADAL" clId="{9CDC4627-2643-43C7-BEE5-342A3A1D1E80}" dt="2023-07-11T07:54:37.207" v="155" actId="1076"/>
          <ac:spMkLst>
            <pc:docMk/>
            <pc:sldMk cId="2172144071" sldId="296"/>
            <ac:spMk id="73" creationId="{30E89C86-9BCA-4624-9836-0E27CDEB6FB0}"/>
          </ac:spMkLst>
        </pc:spChg>
        <pc:spChg chg="mod">
          <ac:chgData name="Louice Andersson" userId="9bded310-1837-43bd-a007-fc079b058826" providerId="ADAL" clId="{9CDC4627-2643-43C7-BEE5-342A3A1D1E80}" dt="2023-07-11T07:56:18.553" v="197" actId="14100"/>
          <ac:spMkLst>
            <pc:docMk/>
            <pc:sldMk cId="2172144071" sldId="296"/>
            <ac:spMk id="75" creationId="{7AA5F087-5F73-47BA-BC74-A018FBF1724C}"/>
          </ac:spMkLst>
        </pc:spChg>
        <pc:spChg chg="mod">
          <ac:chgData name="Louice Andersson" userId="9bded310-1837-43bd-a007-fc079b058826" providerId="ADAL" clId="{9CDC4627-2643-43C7-BEE5-342A3A1D1E80}" dt="2023-07-11T07:51:48.812" v="69" actId="20577"/>
          <ac:spMkLst>
            <pc:docMk/>
            <pc:sldMk cId="2172144071" sldId="296"/>
            <ac:spMk id="78" creationId="{BFDFCC24-DE89-C34D-84C4-288E3737B1B2}"/>
          </ac:spMkLst>
        </pc:spChg>
        <pc:spChg chg="mod">
          <ac:chgData name="Louice Andersson" userId="9bded310-1837-43bd-a007-fc079b058826" providerId="ADAL" clId="{9CDC4627-2643-43C7-BEE5-342A3A1D1E80}" dt="2023-07-11T07:53:41.039" v="110" actId="20577"/>
          <ac:spMkLst>
            <pc:docMk/>
            <pc:sldMk cId="2172144071" sldId="296"/>
            <ac:spMk id="79" creationId="{2839679D-0652-C980-887A-C76F070AEFF0}"/>
          </ac:spMkLst>
        </pc:spChg>
        <pc:spChg chg="mod">
          <ac:chgData name="Louice Andersson" userId="9bded310-1837-43bd-a007-fc079b058826" providerId="ADAL" clId="{9CDC4627-2643-43C7-BEE5-342A3A1D1E80}" dt="2023-07-11T07:53:56.034" v="122" actId="20577"/>
          <ac:spMkLst>
            <pc:docMk/>
            <pc:sldMk cId="2172144071" sldId="296"/>
            <ac:spMk id="80" creationId="{0E731252-F2EB-4A32-BC5A-00FE4F722A92}"/>
          </ac:spMkLst>
        </pc:spChg>
        <pc:spChg chg="mod">
          <ac:chgData name="Louice Andersson" userId="9bded310-1837-43bd-a007-fc079b058826" providerId="ADAL" clId="{9CDC4627-2643-43C7-BEE5-342A3A1D1E80}" dt="2023-07-11T07:53:48.459" v="116" actId="20577"/>
          <ac:spMkLst>
            <pc:docMk/>
            <pc:sldMk cId="2172144071" sldId="296"/>
            <ac:spMk id="81" creationId="{24C20F7D-14D1-B4FC-B9ED-9F82AD178900}"/>
          </ac:spMkLst>
        </pc:spChg>
        <pc:spChg chg="mod">
          <ac:chgData name="Louice Andersson" userId="9bded310-1837-43bd-a007-fc079b058826" providerId="ADAL" clId="{9CDC4627-2643-43C7-BEE5-342A3A1D1E80}" dt="2023-07-11T07:55:03.620" v="159" actId="1076"/>
          <ac:spMkLst>
            <pc:docMk/>
            <pc:sldMk cId="2172144071" sldId="296"/>
            <ac:spMk id="82" creationId="{0A825867-A968-2058-93CB-093BB277EC62}"/>
          </ac:spMkLst>
        </pc:spChg>
        <pc:spChg chg="mod">
          <ac:chgData name="Louice Andersson" userId="9bded310-1837-43bd-a007-fc079b058826" providerId="ADAL" clId="{9CDC4627-2643-43C7-BEE5-342A3A1D1E80}" dt="2023-07-11T07:54:13.543" v="134" actId="20577"/>
          <ac:spMkLst>
            <pc:docMk/>
            <pc:sldMk cId="2172144071" sldId="296"/>
            <ac:spMk id="83" creationId="{D9BD0183-79F5-BC61-C460-5111A9041551}"/>
          </ac:spMkLst>
        </pc:spChg>
        <pc:spChg chg="mod">
          <ac:chgData name="Louice Andersson" userId="9bded310-1837-43bd-a007-fc079b058826" providerId="ADAL" clId="{9CDC4627-2643-43C7-BEE5-342A3A1D1E80}" dt="2023-07-11T07:55:51.083" v="174" actId="1076"/>
          <ac:spMkLst>
            <pc:docMk/>
            <pc:sldMk cId="2172144071" sldId="296"/>
            <ac:spMk id="84" creationId="{ADC99D93-34C5-F84D-19C3-1C7855F99BDA}"/>
          </ac:spMkLst>
        </pc:spChg>
        <pc:spChg chg="mod">
          <ac:chgData name="Louice Andersson" userId="9bded310-1837-43bd-a007-fc079b058826" providerId="ADAL" clId="{9CDC4627-2643-43C7-BEE5-342A3A1D1E80}" dt="2023-07-11T07:57:22.554" v="241" actId="1076"/>
          <ac:spMkLst>
            <pc:docMk/>
            <pc:sldMk cId="2172144071" sldId="296"/>
            <ac:spMk id="85" creationId="{A35E8B43-593F-E49A-00E6-BCE9252829DB}"/>
          </ac:spMkLst>
        </pc:spChg>
        <pc:spChg chg="mod">
          <ac:chgData name="Louice Andersson" userId="9bded310-1837-43bd-a007-fc079b058826" providerId="ADAL" clId="{9CDC4627-2643-43C7-BEE5-342A3A1D1E80}" dt="2023-07-11T07:57:36.242" v="244" actId="1076"/>
          <ac:spMkLst>
            <pc:docMk/>
            <pc:sldMk cId="2172144071" sldId="296"/>
            <ac:spMk id="86" creationId="{0EB482ED-78BA-8EB5-D85D-C61B1F98DC5C}"/>
          </ac:spMkLst>
        </pc:spChg>
      </pc:sldChg>
      <pc:sldChg chg="modSp add mod">
        <pc:chgData name="Louice Andersson" userId="9bded310-1837-43bd-a007-fc079b058826" providerId="ADAL" clId="{9CDC4627-2643-43C7-BEE5-342A3A1D1E80}" dt="2023-07-11T07:50:31.077" v="36" actId="20577"/>
        <pc:sldMkLst>
          <pc:docMk/>
          <pc:sldMk cId="1099428093" sldId="297"/>
        </pc:sldMkLst>
        <pc:spChg chg="mod">
          <ac:chgData name="Louice Andersson" userId="9bded310-1837-43bd-a007-fc079b058826" providerId="ADAL" clId="{9CDC4627-2643-43C7-BEE5-342A3A1D1E80}" dt="2023-07-11T07:50:31.077" v="36" actId="20577"/>
          <ac:spMkLst>
            <pc:docMk/>
            <pc:sldMk cId="1099428093" sldId="297"/>
            <ac:spMk id="2" creationId="{6250195B-8A87-0659-1403-6E7233781A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0ED4-E731-444B-844A-9B8DAEC99917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D6F99-8392-48F2-A287-48A057CB4E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47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D6F99-8392-48F2-A287-48A057CB4ED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129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D6F99-8392-48F2-A287-48A057CB4ED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380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D6F99-8392-48F2-A287-48A057CB4ED9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274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D6F99-8392-48F2-A287-48A057CB4ED9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34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26 augusti</a:t>
            </a:r>
            <a:r>
              <a:rPr spc="-20" dirty="0"/>
              <a:t> </a:t>
            </a:r>
            <a:r>
              <a:rPr spc="-5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6981395"/>
            <a:ext cx="107504" cy="22860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6950881"/>
            <a:ext cx="94998" cy="228600"/>
          </a:xfrm>
        </p:spPr>
        <p:txBody>
          <a:bodyPr/>
          <a:lstStyle>
            <a:lvl1pPr>
              <a:defRPr sz="100"/>
            </a:lvl1pPr>
          </a:lstStyle>
          <a:p>
            <a:fld id="{3D94F107-FCCF-4D7C-8F71-E821E5DA5282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2" y="6950881"/>
            <a:ext cx="45719" cy="22860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6470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2" y="452669"/>
            <a:ext cx="863204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5" y="1870439"/>
            <a:ext cx="4170039" cy="425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872842"/>
            <a:ext cx="4170040" cy="42511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85695-0C9C-45E7-AAF3-3B0DE890CA1A}" type="datetime4">
              <a:rPr lang="sv-SE" smtClean="0"/>
              <a:t>11 september 2023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0275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2" y="452669"/>
            <a:ext cx="863204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868416"/>
            <a:ext cx="4170038" cy="425828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872842"/>
            <a:ext cx="4170040" cy="42511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31A13-B82C-43A3-AC35-E621AAB6303F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532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868417"/>
            <a:ext cx="4170038" cy="336019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2" y="5355279"/>
            <a:ext cx="4170039" cy="771332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872843"/>
            <a:ext cx="4170040" cy="3355768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1" y="5355280"/>
            <a:ext cx="4170039" cy="7662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42D-8DCB-48D7-8A43-9E29A5D3CC0A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2286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2" y="452669"/>
            <a:ext cx="863204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9173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2553972"/>
            <a:ext cx="3150096" cy="175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32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2553972"/>
            <a:ext cx="3150096" cy="1750053"/>
          </a:xfrm>
          <a:prstGeom prst="rect">
            <a:avLst/>
          </a:prstGeom>
        </p:spPr>
      </p:pic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2" y="5733257"/>
            <a:ext cx="8564501" cy="77133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3678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78040" y="182879"/>
            <a:ext cx="1728216" cy="704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400" y="64008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9144">
            <a:solidFill>
              <a:srgbClr val="8600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8472" y="5166359"/>
            <a:ext cx="660400" cy="9525"/>
          </a:xfrm>
          <a:custGeom>
            <a:avLst/>
            <a:gdLst/>
            <a:ahLst/>
            <a:cxnLst/>
            <a:rect l="l" t="t" r="r" b="b"/>
            <a:pathLst>
              <a:path w="660400" h="9525">
                <a:moveTo>
                  <a:pt x="659892" y="0"/>
                </a:moveTo>
                <a:lnTo>
                  <a:pt x="0" y="0"/>
                </a:lnTo>
                <a:lnTo>
                  <a:pt x="0" y="9144"/>
                </a:lnTo>
                <a:lnTo>
                  <a:pt x="659892" y="9144"/>
                </a:lnTo>
                <a:lnTo>
                  <a:pt x="659892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8472" y="5166359"/>
            <a:ext cx="660400" cy="9525"/>
          </a:xfrm>
          <a:custGeom>
            <a:avLst/>
            <a:gdLst/>
            <a:ahLst/>
            <a:cxnLst/>
            <a:rect l="l" t="t" r="r" b="b"/>
            <a:pathLst>
              <a:path w="660400" h="9525">
                <a:moveTo>
                  <a:pt x="659891" y="0"/>
                </a:moveTo>
                <a:lnTo>
                  <a:pt x="0" y="0"/>
                </a:lnTo>
                <a:lnTo>
                  <a:pt x="0" y="9143"/>
                </a:lnTo>
                <a:lnTo>
                  <a:pt x="659891" y="9143"/>
                </a:lnTo>
                <a:lnTo>
                  <a:pt x="659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79448" y="5166359"/>
            <a:ext cx="660400" cy="9525"/>
          </a:xfrm>
          <a:custGeom>
            <a:avLst/>
            <a:gdLst/>
            <a:ahLst/>
            <a:cxnLst/>
            <a:rect l="l" t="t" r="r" b="b"/>
            <a:pathLst>
              <a:path w="660400" h="9525">
                <a:moveTo>
                  <a:pt x="659892" y="0"/>
                </a:moveTo>
                <a:lnTo>
                  <a:pt x="0" y="0"/>
                </a:lnTo>
                <a:lnTo>
                  <a:pt x="0" y="9144"/>
                </a:lnTo>
                <a:lnTo>
                  <a:pt x="659892" y="9144"/>
                </a:lnTo>
                <a:lnTo>
                  <a:pt x="659892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79448" y="5166359"/>
            <a:ext cx="660400" cy="9525"/>
          </a:xfrm>
          <a:custGeom>
            <a:avLst/>
            <a:gdLst/>
            <a:ahLst/>
            <a:cxnLst/>
            <a:rect l="l" t="t" r="r" b="b"/>
            <a:pathLst>
              <a:path w="660400" h="9525">
                <a:moveTo>
                  <a:pt x="659891" y="0"/>
                </a:moveTo>
                <a:lnTo>
                  <a:pt x="0" y="0"/>
                </a:lnTo>
                <a:lnTo>
                  <a:pt x="0" y="9143"/>
                </a:lnTo>
                <a:lnTo>
                  <a:pt x="659891" y="9143"/>
                </a:lnTo>
                <a:lnTo>
                  <a:pt x="659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630424" y="3621024"/>
            <a:ext cx="660400" cy="741045"/>
          </a:xfrm>
          <a:custGeom>
            <a:avLst/>
            <a:gdLst/>
            <a:ahLst/>
            <a:cxnLst/>
            <a:rect l="l" t="t" r="r" b="b"/>
            <a:pathLst>
              <a:path w="660400" h="741045">
                <a:moveTo>
                  <a:pt x="0" y="740663"/>
                </a:moveTo>
                <a:lnTo>
                  <a:pt x="659891" y="740663"/>
                </a:lnTo>
                <a:lnTo>
                  <a:pt x="659891" y="0"/>
                </a:lnTo>
                <a:lnTo>
                  <a:pt x="0" y="0"/>
                </a:lnTo>
                <a:lnTo>
                  <a:pt x="0" y="740663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630424" y="4166616"/>
            <a:ext cx="660400" cy="1000125"/>
          </a:xfrm>
          <a:custGeom>
            <a:avLst/>
            <a:gdLst/>
            <a:ahLst/>
            <a:cxnLst/>
            <a:rect l="l" t="t" r="r" b="b"/>
            <a:pathLst>
              <a:path w="660400" h="1000125">
                <a:moveTo>
                  <a:pt x="0" y="999743"/>
                </a:moveTo>
                <a:lnTo>
                  <a:pt x="659891" y="999743"/>
                </a:lnTo>
                <a:lnTo>
                  <a:pt x="659891" y="0"/>
                </a:lnTo>
                <a:lnTo>
                  <a:pt x="0" y="0"/>
                </a:lnTo>
                <a:lnTo>
                  <a:pt x="0" y="9997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532376" y="2436876"/>
            <a:ext cx="660400" cy="1306195"/>
          </a:xfrm>
          <a:custGeom>
            <a:avLst/>
            <a:gdLst/>
            <a:ahLst/>
            <a:cxnLst/>
            <a:rect l="l" t="t" r="r" b="b"/>
            <a:pathLst>
              <a:path w="660400" h="1306195">
                <a:moveTo>
                  <a:pt x="0" y="1306068"/>
                </a:moveTo>
                <a:lnTo>
                  <a:pt x="659891" y="1306068"/>
                </a:lnTo>
                <a:lnTo>
                  <a:pt x="659891" y="0"/>
                </a:lnTo>
                <a:lnTo>
                  <a:pt x="0" y="0"/>
                </a:lnTo>
                <a:lnTo>
                  <a:pt x="0" y="1306068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532376" y="3140963"/>
            <a:ext cx="660400" cy="2025650"/>
          </a:xfrm>
          <a:custGeom>
            <a:avLst/>
            <a:gdLst/>
            <a:ahLst/>
            <a:cxnLst/>
            <a:rect l="l" t="t" r="r" b="b"/>
            <a:pathLst>
              <a:path w="660400" h="2025650">
                <a:moveTo>
                  <a:pt x="0" y="2025395"/>
                </a:moveTo>
                <a:lnTo>
                  <a:pt x="659891" y="2025395"/>
                </a:lnTo>
                <a:lnTo>
                  <a:pt x="659891" y="0"/>
                </a:lnTo>
                <a:lnTo>
                  <a:pt x="0" y="0"/>
                </a:lnTo>
                <a:lnTo>
                  <a:pt x="0" y="202539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483351" y="2604516"/>
            <a:ext cx="660400" cy="1282065"/>
          </a:xfrm>
          <a:custGeom>
            <a:avLst/>
            <a:gdLst/>
            <a:ahLst/>
            <a:cxnLst/>
            <a:rect l="l" t="t" r="r" b="b"/>
            <a:pathLst>
              <a:path w="660400" h="1282064">
                <a:moveTo>
                  <a:pt x="0" y="1281683"/>
                </a:moveTo>
                <a:lnTo>
                  <a:pt x="659891" y="1281683"/>
                </a:lnTo>
                <a:lnTo>
                  <a:pt x="659891" y="0"/>
                </a:lnTo>
                <a:lnTo>
                  <a:pt x="0" y="0"/>
                </a:lnTo>
                <a:lnTo>
                  <a:pt x="0" y="1281683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483351" y="3525012"/>
            <a:ext cx="660400" cy="1641475"/>
          </a:xfrm>
          <a:custGeom>
            <a:avLst/>
            <a:gdLst/>
            <a:ahLst/>
            <a:cxnLst/>
            <a:rect l="l" t="t" r="r" b="b"/>
            <a:pathLst>
              <a:path w="660400" h="1641475">
                <a:moveTo>
                  <a:pt x="0" y="1641348"/>
                </a:moveTo>
                <a:lnTo>
                  <a:pt x="659891" y="1641348"/>
                </a:lnTo>
                <a:lnTo>
                  <a:pt x="659891" y="0"/>
                </a:lnTo>
                <a:lnTo>
                  <a:pt x="0" y="0"/>
                </a:lnTo>
                <a:lnTo>
                  <a:pt x="0" y="16413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483351" y="3886200"/>
            <a:ext cx="660400" cy="1280160"/>
          </a:xfrm>
          <a:custGeom>
            <a:avLst/>
            <a:gdLst/>
            <a:ahLst/>
            <a:cxnLst/>
            <a:rect l="l" t="t" r="r" b="b"/>
            <a:pathLst>
              <a:path w="660400" h="1280160">
                <a:moveTo>
                  <a:pt x="659892" y="0"/>
                </a:moveTo>
                <a:lnTo>
                  <a:pt x="0" y="0"/>
                </a:lnTo>
                <a:lnTo>
                  <a:pt x="0" y="1280160"/>
                </a:lnTo>
                <a:lnTo>
                  <a:pt x="659892" y="1280160"/>
                </a:lnTo>
                <a:lnTo>
                  <a:pt x="6598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385303" y="1554480"/>
            <a:ext cx="661670" cy="1915795"/>
          </a:xfrm>
          <a:custGeom>
            <a:avLst/>
            <a:gdLst/>
            <a:ahLst/>
            <a:cxnLst/>
            <a:rect l="l" t="t" r="r" b="b"/>
            <a:pathLst>
              <a:path w="661670" h="1915795">
                <a:moveTo>
                  <a:pt x="0" y="1915667"/>
                </a:moveTo>
                <a:lnTo>
                  <a:pt x="661416" y="1915667"/>
                </a:lnTo>
                <a:lnTo>
                  <a:pt x="661416" y="0"/>
                </a:lnTo>
                <a:lnTo>
                  <a:pt x="0" y="0"/>
                </a:lnTo>
                <a:lnTo>
                  <a:pt x="0" y="1915667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385303" y="2593848"/>
            <a:ext cx="661670" cy="2573020"/>
          </a:xfrm>
          <a:custGeom>
            <a:avLst/>
            <a:gdLst/>
            <a:ahLst/>
            <a:cxnLst/>
            <a:rect l="l" t="t" r="r" b="b"/>
            <a:pathLst>
              <a:path w="661670" h="2573020">
                <a:moveTo>
                  <a:pt x="0" y="2572512"/>
                </a:moveTo>
                <a:lnTo>
                  <a:pt x="661416" y="2572512"/>
                </a:lnTo>
                <a:lnTo>
                  <a:pt x="661416" y="0"/>
                </a:lnTo>
                <a:lnTo>
                  <a:pt x="0" y="0"/>
                </a:lnTo>
                <a:lnTo>
                  <a:pt x="0" y="257251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336280" y="1719072"/>
            <a:ext cx="661670" cy="1762125"/>
          </a:xfrm>
          <a:custGeom>
            <a:avLst/>
            <a:gdLst/>
            <a:ahLst/>
            <a:cxnLst/>
            <a:rect l="l" t="t" r="r" b="b"/>
            <a:pathLst>
              <a:path w="661670" h="1762125">
                <a:moveTo>
                  <a:pt x="0" y="1761743"/>
                </a:moveTo>
                <a:lnTo>
                  <a:pt x="661416" y="1761743"/>
                </a:lnTo>
                <a:lnTo>
                  <a:pt x="661416" y="0"/>
                </a:lnTo>
                <a:lnTo>
                  <a:pt x="0" y="0"/>
                </a:lnTo>
                <a:lnTo>
                  <a:pt x="0" y="1761743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336280" y="2720340"/>
            <a:ext cx="661670" cy="2446020"/>
          </a:xfrm>
          <a:custGeom>
            <a:avLst/>
            <a:gdLst/>
            <a:ahLst/>
            <a:cxnLst/>
            <a:rect l="l" t="t" r="r" b="b"/>
            <a:pathLst>
              <a:path w="661670" h="2446020">
                <a:moveTo>
                  <a:pt x="0" y="2446019"/>
                </a:moveTo>
                <a:lnTo>
                  <a:pt x="661416" y="2446019"/>
                </a:lnTo>
                <a:lnTo>
                  <a:pt x="661416" y="0"/>
                </a:lnTo>
                <a:lnTo>
                  <a:pt x="0" y="0"/>
                </a:lnTo>
                <a:lnTo>
                  <a:pt x="0" y="2446019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45591" y="1335024"/>
            <a:ext cx="73660" cy="3831590"/>
          </a:xfrm>
          <a:custGeom>
            <a:avLst/>
            <a:gdLst/>
            <a:ahLst/>
            <a:cxnLst/>
            <a:rect l="l" t="t" r="r" b="b"/>
            <a:pathLst>
              <a:path w="73659" h="3831590">
                <a:moveTo>
                  <a:pt x="36576" y="3831336"/>
                </a:moveTo>
                <a:lnTo>
                  <a:pt x="36576" y="0"/>
                </a:lnTo>
              </a:path>
              <a:path w="73659" h="3831590">
                <a:moveTo>
                  <a:pt x="0" y="3831336"/>
                </a:moveTo>
                <a:lnTo>
                  <a:pt x="73151" y="3831336"/>
                </a:lnTo>
              </a:path>
              <a:path w="73659" h="3831590">
                <a:moveTo>
                  <a:pt x="0" y="3284220"/>
                </a:moveTo>
                <a:lnTo>
                  <a:pt x="73151" y="3284220"/>
                </a:lnTo>
              </a:path>
              <a:path w="73659" h="3831590">
                <a:moveTo>
                  <a:pt x="0" y="2737104"/>
                </a:moveTo>
                <a:lnTo>
                  <a:pt x="73151" y="2737104"/>
                </a:lnTo>
              </a:path>
              <a:path w="73659" h="3831590">
                <a:moveTo>
                  <a:pt x="0" y="2189988"/>
                </a:moveTo>
                <a:lnTo>
                  <a:pt x="73151" y="2189988"/>
                </a:lnTo>
              </a:path>
              <a:path w="73659" h="3831590">
                <a:moveTo>
                  <a:pt x="0" y="1642872"/>
                </a:moveTo>
                <a:lnTo>
                  <a:pt x="73151" y="1642872"/>
                </a:lnTo>
              </a:path>
              <a:path w="73659" h="3831590">
                <a:moveTo>
                  <a:pt x="0" y="1094231"/>
                </a:moveTo>
                <a:lnTo>
                  <a:pt x="73151" y="1094231"/>
                </a:lnTo>
              </a:path>
              <a:path w="73659" h="3831590">
                <a:moveTo>
                  <a:pt x="0" y="547115"/>
                </a:moveTo>
                <a:lnTo>
                  <a:pt x="73151" y="547115"/>
                </a:lnTo>
              </a:path>
              <a:path w="73659" h="383159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9144">
            <a:solidFill>
              <a:srgbClr val="D0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82167" y="5166359"/>
            <a:ext cx="8560435" cy="664845"/>
          </a:xfrm>
          <a:custGeom>
            <a:avLst/>
            <a:gdLst/>
            <a:ahLst/>
            <a:cxnLst/>
            <a:rect l="l" t="t" r="r" b="b"/>
            <a:pathLst>
              <a:path w="8560435" h="664845">
                <a:moveTo>
                  <a:pt x="0" y="0"/>
                </a:moveTo>
                <a:lnTo>
                  <a:pt x="8560308" y="0"/>
                </a:lnTo>
              </a:path>
              <a:path w="8560435" h="664845">
                <a:moveTo>
                  <a:pt x="0" y="0"/>
                </a:moveTo>
                <a:lnTo>
                  <a:pt x="0" y="220979"/>
                </a:lnTo>
              </a:path>
              <a:path w="8560435" h="664845">
                <a:moveTo>
                  <a:pt x="950976" y="0"/>
                </a:moveTo>
                <a:lnTo>
                  <a:pt x="950976" y="220979"/>
                </a:lnTo>
              </a:path>
              <a:path w="8560435" h="664845">
                <a:moveTo>
                  <a:pt x="1901952" y="0"/>
                </a:moveTo>
                <a:lnTo>
                  <a:pt x="1901952" y="220979"/>
                </a:lnTo>
              </a:path>
              <a:path w="8560435" h="664845">
                <a:moveTo>
                  <a:pt x="2852928" y="0"/>
                </a:moveTo>
                <a:lnTo>
                  <a:pt x="2852928" y="220979"/>
                </a:lnTo>
              </a:path>
              <a:path w="8560435" h="664845">
                <a:moveTo>
                  <a:pt x="3805428" y="0"/>
                </a:moveTo>
                <a:lnTo>
                  <a:pt x="3805428" y="220979"/>
                </a:lnTo>
              </a:path>
              <a:path w="8560435" h="664845">
                <a:moveTo>
                  <a:pt x="4756404" y="0"/>
                </a:moveTo>
                <a:lnTo>
                  <a:pt x="4756404" y="220979"/>
                </a:lnTo>
              </a:path>
              <a:path w="8560435" h="664845">
                <a:moveTo>
                  <a:pt x="5707380" y="0"/>
                </a:moveTo>
                <a:lnTo>
                  <a:pt x="5707380" y="220979"/>
                </a:lnTo>
              </a:path>
              <a:path w="8560435" h="664845">
                <a:moveTo>
                  <a:pt x="6658356" y="0"/>
                </a:moveTo>
                <a:lnTo>
                  <a:pt x="6658356" y="220979"/>
                </a:lnTo>
              </a:path>
              <a:path w="8560435" h="664845">
                <a:moveTo>
                  <a:pt x="7609332" y="0"/>
                </a:moveTo>
                <a:lnTo>
                  <a:pt x="7609332" y="220979"/>
                </a:lnTo>
              </a:path>
              <a:path w="8560435" h="664845">
                <a:moveTo>
                  <a:pt x="8560308" y="0"/>
                </a:moveTo>
                <a:lnTo>
                  <a:pt x="8560308" y="220979"/>
                </a:lnTo>
              </a:path>
              <a:path w="8560435" h="664845">
                <a:moveTo>
                  <a:pt x="0" y="220979"/>
                </a:moveTo>
                <a:lnTo>
                  <a:pt x="0" y="443483"/>
                </a:lnTo>
              </a:path>
              <a:path w="8560435" h="664845">
                <a:moveTo>
                  <a:pt x="950976" y="220979"/>
                </a:moveTo>
                <a:lnTo>
                  <a:pt x="950976" y="443483"/>
                </a:lnTo>
              </a:path>
              <a:path w="8560435" h="664845">
                <a:moveTo>
                  <a:pt x="1901952" y="220979"/>
                </a:moveTo>
                <a:lnTo>
                  <a:pt x="1901952" y="443483"/>
                </a:lnTo>
              </a:path>
              <a:path w="8560435" h="664845">
                <a:moveTo>
                  <a:pt x="2852928" y="220979"/>
                </a:moveTo>
                <a:lnTo>
                  <a:pt x="2852928" y="443483"/>
                </a:lnTo>
              </a:path>
              <a:path w="8560435" h="664845">
                <a:moveTo>
                  <a:pt x="3805428" y="220979"/>
                </a:moveTo>
                <a:lnTo>
                  <a:pt x="3805428" y="443483"/>
                </a:lnTo>
              </a:path>
              <a:path w="8560435" h="664845">
                <a:moveTo>
                  <a:pt x="4756404" y="220979"/>
                </a:moveTo>
                <a:lnTo>
                  <a:pt x="4756404" y="443483"/>
                </a:lnTo>
              </a:path>
              <a:path w="8560435" h="664845">
                <a:moveTo>
                  <a:pt x="5707380" y="220979"/>
                </a:moveTo>
                <a:lnTo>
                  <a:pt x="5707380" y="443483"/>
                </a:lnTo>
              </a:path>
              <a:path w="8560435" h="664845">
                <a:moveTo>
                  <a:pt x="6658356" y="220979"/>
                </a:moveTo>
                <a:lnTo>
                  <a:pt x="6658356" y="443483"/>
                </a:lnTo>
              </a:path>
              <a:path w="8560435" h="664845">
                <a:moveTo>
                  <a:pt x="7609332" y="220979"/>
                </a:moveTo>
                <a:lnTo>
                  <a:pt x="7609332" y="443483"/>
                </a:lnTo>
              </a:path>
              <a:path w="8560435" h="664845">
                <a:moveTo>
                  <a:pt x="8560308" y="220979"/>
                </a:moveTo>
                <a:lnTo>
                  <a:pt x="8560308" y="443483"/>
                </a:lnTo>
              </a:path>
              <a:path w="8560435" h="664845">
                <a:moveTo>
                  <a:pt x="0" y="443483"/>
                </a:moveTo>
                <a:lnTo>
                  <a:pt x="0" y="664463"/>
                </a:lnTo>
              </a:path>
              <a:path w="8560435" h="664845">
                <a:moveTo>
                  <a:pt x="2852928" y="443483"/>
                </a:moveTo>
                <a:lnTo>
                  <a:pt x="2852928" y="664463"/>
                </a:lnTo>
              </a:path>
              <a:path w="8560435" h="664845">
                <a:moveTo>
                  <a:pt x="5707380" y="443483"/>
                </a:moveTo>
                <a:lnTo>
                  <a:pt x="5707380" y="664463"/>
                </a:lnTo>
              </a:path>
              <a:path w="8560435" h="664845">
                <a:moveTo>
                  <a:pt x="8560308" y="443483"/>
                </a:moveTo>
                <a:lnTo>
                  <a:pt x="8560308" y="664463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6434328" y="5166359"/>
            <a:ext cx="660400" cy="9525"/>
          </a:xfrm>
          <a:custGeom>
            <a:avLst/>
            <a:gdLst/>
            <a:ahLst/>
            <a:cxnLst/>
            <a:rect l="l" t="t" r="r" b="b"/>
            <a:pathLst>
              <a:path w="660400" h="9525">
                <a:moveTo>
                  <a:pt x="659892" y="0"/>
                </a:moveTo>
                <a:lnTo>
                  <a:pt x="0" y="0"/>
                </a:lnTo>
                <a:lnTo>
                  <a:pt x="0" y="9143"/>
                </a:lnTo>
                <a:lnTo>
                  <a:pt x="659892" y="9143"/>
                </a:lnTo>
                <a:lnTo>
                  <a:pt x="6598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26 augusti</a:t>
            </a:r>
            <a:r>
              <a:rPr spc="-20" dirty="0"/>
              <a:t> </a:t>
            </a:r>
            <a:r>
              <a:rPr spc="-5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26 augusti</a:t>
            </a:r>
            <a:r>
              <a:rPr spc="-20" dirty="0"/>
              <a:t> </a:t>
            </a:r>
            <a:r>
              <a:rPr spc="-5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26 augusti</a:t>
            </a:r>
            <a:r>
              <a:rPr spc="-20" dirty="0"/>
              <a:t> </a:t>
            </a:r>
            <a:r>
              <a:rPr spc="-5"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26 augusti</a:t>
            </a:r>
            <a:r>
              <a:rPr spc="-20" dirty="0"/>
              <a:t> </a:t>
            </a:r>
            <a:r>
              <a:rPr spc="-5"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350467"/>
            <a:ext cx="1691680" cy="93982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443"/>
            <a:ext cx="7772400" cy="114300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04592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031013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443"/>
            <a:ext cx="7772400" cy="114300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04592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7080229"/>
            <a:ext cx="36000" cy="22860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7077405"/>
            <a:ext cx="36000" cy="228600"/>
          </a:xfrm>
        </p:spPr>
        <p:txBody>
          <a:bodyPr/>
          <a:lstStyle>
            <a:lvl1pPr>
              <a:defRPr sz="100"/>
            </a:lvl1pPr>
          </a:lstStyle>
          <a:p>
            <a:fld id="{E51FB917-2E17-4F8E-87ED-6A5547C48FD7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7077405"/>
            <a:ext cx="36000" cy="22860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8476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2" y="452669"/>
            <a:ext cx="863204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5" y="1870439"/>
            <a:ext cx="8631243" cy="425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42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2" y="452669"/>
            <a:ext cx="863204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5" y="1870439"/>
            <a:ext cx="4170039" cy="425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871810"/>
            <a:ext cx="4170040" cy="4252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84996-FDAD-4A7F-89D4-758A2E9C5C80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456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78040" y="182879"/>
            <a:ext cx="1728216" cy="704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400" y="64008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9144">
            <a:solidFill>
              <a:srgbClr val="8600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330" y="210769"/>
            <a:ext cx="8073339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26857" y="6518168"/>
            <a:ext cx="75247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26 augusti</a:t>
            </a:r>
            <a:r>
              <a:rPr spc="-20" dirty="0"/>
              <a:t> </a:t>
            </a:r>
            <a:r>
              <a:rPr spc="-5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940" y="6518168"/>
            <a:ext cx="640016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72830" y="6518168"/>
            <a:ext cx="18986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4" y="452669"/>
            <a:ext cx="862525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4" y="1870440"/>
            <a:ext cx="8630513" cy="424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4" y="6387135"/>
            <a:ext cx="244380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6384311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C3018874-3E6C-444F-95D2-0F7C8B5E1F23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6384311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70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0195B-8A87-0659-1403-6E7233781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b="1" spc="-5" dirty="0">
                <a:solidFill>
                  <a:srgbClr val="FFFFFF"/>
                </a:solidFill>
                <a:latin typeface="Arial"/>
                <a:cs typeface="Arial"/>
              </a:rPr>
              <a:t>Lönestatistik</a:t>
            </a:r>
            <a:r>
              <a:rPr lang="sv-SE" b="1" spc="-5" dirty="0">
                <a:latin typeface="Arial"/>
                <a:cs typeface="Arial"/>
              </a:rPr>
              <a:t> per BESTA-kod för KI, Stockholms län och hela staten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D2C54-6FB1-D0FC-01BE-847D5965E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04592"/>
            <a:ext cx="7772400" cy="557808"/>
          </a:xfrm>
        </p:spPr>
        <p:txBody>
          <a:bodyPr/>
          <a:lstStyle/>
          <a:p>
            <a:r>
              <a:rPr lang="sv-SE" sz="1800" spc="-5" dirty="0">
                <a:solidFill>
                  <a:srgbClr val="FFFFFF"/>
                </a:solidFill>
                <a:latin typeface="Arial"/>
                <a:cs typeface="Arial"/>
              </a:rPr>
              <a:t>- Uppgifter </a:t>
            </a:r>
            <a:r>
              <a:rPr lang="sv-SE" sz="1800" dirty="0">
                <a:solidFill>
                  <a:srgbClr val="FFFFFF"/>
                </a:solidFill>
                <a:latin typeface="Arial"/>
                <a:cs typeface="Arial"/>
              </a:rPr>
              <a:t>från </a:t>
            </a:r>
            <a:r>
              <a:rPr lang="sv-SE" sz="1800" spc="-5" dirty="0">
                <a:solidFill>
                  <a:srgbClr val="FFFFFF"/>
                </a:solidFill>
                <a:latin typeface="Arial"/>
                <a:cs typeface="Arial"/>
              </a:rPr>
              <a:t>mars</a:t>
            </a:r>
            <a:r>
              <a:rPr lang="sv-SE" spc="-5" dirty="0">
                <a:latin typeface="Arial"/>
                <a:cs typeface="Arial"/>
              </a:rPr>
              <a:t> 2023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A2D33B50-87DE-286D-CDF2-B128A40D063E}"/>
              </a:ext>
            </a:extLst>
          </p:cNvPr>
          <p:cNvSpPr txBox="1">
            <a:spLocks/>
          </p:cNvSpPr>
          <p:nvPr/>
        </p:nvSpPr>
        <p:spPr bwMode="auto">
          <a:xfrm>
            <a:off x="685800" y="3962400"/>
            <a:ext cx="7772400" cy="55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None/>
              <a:defRPr sz="1800" spc="-2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à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à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0433"/>
              </a:buClr>
              <a:buSzTx/>
              <a:buFont typeface="Wingdings" charset="2"/>
              <a:buNone/>
              <a:tabLst/>
              <a:defRPr/>
            </a:pPr>
            <a:r>
              <a:rPr kumimoji="0" lang="sv-SE" sz="1800" b="0" i="0" u="none" strike="noStrike" kern="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Källa: Arbetsgivarverket</a:t>
            </a:r>
          </a:p>
        </p:txBody>
      </p:sp>
    </p:spTree>
    <p:extLst>
      <p:ext uri="{BB962C8B-B14F-4D97-AF65-F5344CB8AC3E}">
        <p14:creationId xmlns:p14="http://schemas.microsoft.com/office/powerpoint/2010/main" val="109942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7" name="object 7"/>
            <p:cNvSpPr/>
            <p:nvPr/>
          </p:nvSpPr>
          <p:spPr>
            <a:xfrm>
              <a:off x="1728216" y="3464052"/>
              <a:ext cx="660400" cy="1702435"/>
            </a:xfrm>
            <a:custGeom>
              <a:avLst/>
              <a:gdLst/>
              <a:ahLst/>
              <a:cxnLst/>
              <a:rect l="l" t="t" r="r" b="b"/>
              <a:pathLst>
                <a:path w="660400" h="1702435">
                  <a:moveTo>
                    <a:pt x="0" y="1702308"/>
                  </a:moveTo>
                  <a:lnTo>
                    <a:pt x="659892" y="170230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0230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2982673"/>
              <a:ext cx="660400" cy="975358"/>
            </a:xfrm>
            <a:custGeom>
              <a:avLst/>
              <a:gdLst/>
              <a:ahLst/>
              <a:cxnLst/>
              <a:rect l="l" t="t" r="r" b="b"/>
              <a:pathLst>
                <a:path w="660400" h="1109979">
                  <a:moveTo>
                    <a:pt x="0" y="1109471"/>
                  </a:moveTo>
                  <a:lnTo>
                    <a:pt x="659892" y="1109471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10947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55790" y="3474735"/>
              <a:ext cx="793403" cy="1659889"/>
            </a:xfrm>
            <a:custGeom>
              <a:avLst/>
              <a:gdLst/>
              <a:ahLst/>
              <a:cxnLst/>
              <a:rect l="l" t="t" r="r" b="b"/>
              <a:pathLst>
                <a:path w="660400" h="1659889">
                  <a:moveTo>
                    <a:pt x="0" y="1659636"/>
                  </a:moveTo>
                  <a:lnTo>
                    <a:pt x="659892" y="165963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6596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261996"/>
              <a:ext cx="660400" cy="559829"/>
            </a:xfrm>
            <a:custGeom>
              <a:avLst/>
              <a:gdLst/>
              <a:ahLst/>
              <a:cxnLst/>
              <a:rect l="l" t="t" r="r" b="b"/>
              <a:pathLst>
                <a:path w="660400" h="658494">
                  <a:moveTo>
                    <a:pt x="0" y="658367"/>
                  </a:moveTo>
                  <a:lnTo>
                    <a:pt x="659891" y="658367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65836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21031" y="2512275"/>
              <a:ext cx="719574" cy="2396782"/>
            </a:xfrm>
            <a:custGeom>
              <a:avLst/>
              <a:gdLst/>
              <a:ahLst/>
              <a:cxnLst/>
              <a:rect l="l" t="t" r="r" b="b"/>
              <a:pathLst>
                <a:path w="660400" h="2298700">
                  <a:moveTo>
                    <a:pt x="0" y="2298191"/>
                  </a:moveTo>
                  <a:lnTo>
                    <a:pt x="659891" y="2298191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2298191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2264381"/>
              <a:ext cx="661670" cy="689256"/>
            </a:xfrm>
            <a:custGeom>
              <a:avLst/>
              <a:gdLst/>
              <a:ahLst/>
              <a:cxnLst/>
              <a:rect l="l" t="t" r="r" b="b"/>
              <a:pathLst>
                <a:path w="661670" h="966470">
                  <a:moveTo>
                    <a:pt x="0" y="966215"/>
                  </a:moveTo>
                  <a:lnTo>
                    <a:pt x="661415" y="966215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6621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422520" y="2745694"/>
              <a:ext cx="829500" cy="2139122"/>
            </a:xfrm>
            <a:custGeom>
              <a:avLst/>
              <a:gdLst/>
              <a:ahLst/>
              <a:cxnLst/>
              <a:rect l="l" t="t" r="r" b="b"/>
              <a:pathLst>
                <a:path w="661670" h="2190115">
                  <a:moveTo>
                    <a:pt x="0" y="2189988"/>
                  </a:moveTo>
                  <a:lnTo>
                    <a:pt x="661415" y="218998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1899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2357627"/>
              <a:ext cx="661670" cy="798957"/>
            </a:xfrm>
            <a:custGeom>
              <a:avLst/>
              <a:gdLst/>
              <a:ahLst/>
              <a:cxnLst/>
              <a:rect l="l" t="t" r="r" b="b"/>
              <a:pathLst>
                <a:path w="661670" h="868679">
                  <a:moveTo>
                    <a:pt x="0" y="868679"/>
                  </a:moveTo>
                  <a:lnTo>
                    <a:pt x="661415" y="86867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86867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522912" y="2854401"/>
              <a:ext cx="770072" cy="2044064"/>
            </a:xfrm>
            <a:custGeom>
              <a:avLst/>
              <a:gdLst/>
              <a:ahLst/>
              <a:cxnLst/>
              <a:rect l="l" t="t" r="r" b="b"/>
              <a:pathLst>
                <a:path w="661670" h="2044064">
                  <a:moveTo>
                    <a:pt x="0" y="2043684"/>
                  </a:moveTo>
                  <a:lnTo>
                    <a:pt x="661415" y="2043684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04368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483095" y="1335024"/>
              <a:ext cx="661670" cy="1177251"/>
            </a:xfrm>
            <a:custGeom>
              <a:avLst/>
              <a:gdLst/>
              <a:ahLst/>
              <a:cxnLst/>
              <a:rect l="l" t="t" r="r" b="b"/>
              <a:pathLst>
                <a:path w="661670" h="905510">
                  <a:moveTo>
                    <a:pt x="0" y="905255"/>
                  </a:moveTo>
                  <a:lnTo>
                    <a:pt x="661416" y="905255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90525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483095" y="1957246"/>
              <a:ext cx="661670" cy="2899741"/>
            </a:xfrm>
            <a:custGeom>
              <a:avLst/>
              <a:gdLst/>
              <a:ahLst/>
              <a:cxnLst/>
              <a:rect l="l" t="t" r="r" b="b"/>
              <a:pathLst>
                <a:path w="661670" h="2809240">
                  <a:moveTo>
                    <a:pt x="0" y="2808732"/>
                  </a:moveTo>
                  <a:lnTo>
                    <a:pt x="661416" y="280873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8087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4072" y="1486012"/>
              <a:ext cx="661670" cy="1026263"/>
            </a:xfrm>
            <a:custGeom>
              <a:avLst/>
              <a:gdLst/>
              <a:ahLst/>
              <a:cxnLst/>
              <a:rect l="l" t="t" r="r" b="b"/>
              <a:pathLst>
                <a:path w="661670" h="1085214">
                  <a:moveTo>
                    <a:pt x="0" y="1085087"/>
                  </a:moveTo>
                  <a:lnTo>
                    <a:pt x="661416" y="1085087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08508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7413432" y="2042032"/>
              <a:ext cx="763399" cy="2800358"/>
            </a:xfrm>
            <a:custGeom>
              <a:avLst/>
              <a:gdLst/>
              <a:ahLst/>
              <a:cxnLst/>
              <a:rect l="l" t="t" r="r" b="b"/>
              <a:pathLst>
                <a:path w="661670" h="2733040">
                  <a:moveTo>
                    <a:pt x="0" y="2732532"/>
                  </a:moveTo>
                  <a:lnTo>
                    <a:pt x="661416" y="273253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7325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370357" y="1590900"/>
              <a:ext cx="660400" cy="1230925"/>
            </a:xfrm>
            <a:custGeom>
              <a:avLst/>
              <a:gdLst/>
              <a:ahLst/>
              <a:cxnLst/>
              <a:rect l="l" t="t" r="r" b="b"/>
              <a:pathLst>
                <a:path w="660400" h="1199514">
                  <a:moveTo>
                    <a:pt x="0" y="1199388"/>
                  </a:moveTo>
                  <a:lnTo>
                    <a:pt x="659892" y="119938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1993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301212" y="2253100"/>
              <a:ext cx="740356" cy="2616051"/>
            </a:xfrm>
            <a:custGeom>
              <a:avLst/>
              <a:gdLst/>
              <a:ahLst/>
              <a:cxnLst/>
              <a:rect l="l" t="t" r="r" b="b"/>
              <a:pathLst>
                <a:path w="660400" h="2604770">
                  <a:moveTo>
                    <a:pt x="0" y="2604516"/>
                  </a:moveTo>
                  <a:lnTo>
                    <a:pt x="659892" y="260451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60451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988057" y="283135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2" name="object 7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61899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2850536" y="284805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1078" y="218058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52940" y="216606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35192" y="232609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43432" y="12201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05698" y="13583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47354" y="14395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53708" y="21017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53708" y="268529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192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9051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417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735192" y="5220665"/>
            <a:ext cx="38201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1 876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15506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214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824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588756" y="5220665"/>
            <a:ext cx="30594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3 046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2212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2222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2232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55270" algn="ctr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22 - Utbildnings- och</a:t>
            </a:r>
            <a:r>
              <a:rPr sz="1200" b="1" spc="-7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forskningsadministration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27">
            <a:extLst>
              <a:ext uri="{FF2B5EF4-FFF2-40B4-BE49-F238E27FC236}">
                <a16:creationId xmlns:a16="http://schemas.microsoft.com/office/drawing/2014/main" id="{D3CD1096-3B51-A9B0-2C2C-AC41075C5A15}"/>
              </a:ext>
            </a:extLst>
          </p:cNvPr>
          <p:cNvSpPr txBox="1"/>
          <p:nvPr/>
        </p:nvSpPr>
        <p:spPr>
          <a:xfrm>
            <a:off x="2828099" y="338806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27 750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7">
            <a:extLst>
              <a:ext uri="{FF2B5EF4-FFF2-40B4-BE49-F238E27FC236}">
                <a16:creationId xmlns:a16="http://schemas.microsoft.com/office/drawing/2014/main" id="{518CCBFE-A825-7EA9-D7BB-7DE005098670}"/>
              </a:ext>
            </a:extLst>
          </p:cNvPr>
          <p:cNvSpPr txBox="1"/>
          <p:nvPr/>
        </p:nvSpPr>
        <p:spPr>
          <a:xfrm>
            <a:off x="2860337" y="38067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8">
            <a:extLst>
              <a:ext uri="{FF2B5EF4-FFF2-40B4-BE49-F238E27FC236}">
                <a16:creationId xmlns:a16="http://schemas.microsoft.com/office/drawing/2014/main" id="{91A9DF7F-2DC3-4C2F-2252-E2354060E508}"/>
              </a:ext>
            </a:extLst>
          </p:cNvPr>
          <p:cNvSpPr txBox="1"/>
          <p:nvPr/>
        </p:nvSpPr>
        <p:spPr>
          <a:xfrm>
            <a:off x="3789870" y="244236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8">
            <a:extLst>
              <a:ext uri="{FF2B5EF4-FFF2-40B4-BE49-F238E27FC236}">
                <a16:creationId xmlns:a16="http://schemas.microsoft.com/office/drawing/2014/main" id="{D721C505-B3A7-2666-BD09-69F9E7695298}"/>
              </a:ext>
            </a:extLst>
          </p:cNvPr>
          <p:cNvSpPr txBox="1"/>
          <p:nvPr/>
        </p:nvSpPr>
        <p:spPr>
          <a:xfrm>
            <a:off x="3779075" y="267436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34 440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9">
            <a:extLst>
              <a:ext uri="{FF2B5EF4-FFF2-40B4-BE49-F238E27FC236}">
                <a16:creationId xmlns:a16="http://schemas.microsoft.com/office/drawing/2014/main" id="{ECDF8A79-9E38-93A7-4553-4FEADF3A773F}"/>
              </a:ext>
            </a:extLst>
          </p:cNvPr>
          <p:cNvSpPr txBox="1"/>
          <p:nvPr/>
        </p:nvSpPr>
        <p:spPr>
          <a:xfrm>
            <a:off x="4735924" y="26412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284C80D7-929C-3711-6269-9BD8FEA7A64F}"/>
              </a:ext>
            </a:extLst>
          </p:cNvPr>
          <p:cNvSpPr txBox="1"/>
          <p:nvPr/>
        </p:nvSpPr>
        <p:spPr>
          <a:xfrm>
            <a:off x="4750434" y="289369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33 184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30">
            <a:extLst>
              <a:ext uri="{FF2B5EF4-FFF2-40B4-BE49-F238E27FC236}">
                <a16:creationId xmlns:a16="http://schemas.microsoft.com/office/drawing/2014/main" id="{423BB630-B0B9-B570-CCAE-D9FEAF7BA813}"/>
              </a:ext>
            </a:extLst>
          </p:cNvPr>
          <p:cNvSpPr txBox="1"/>
          <p:nvPr/>
        </p:nvSpPr>
        <p:spPr>
          <a:xfrm>
            <a:off x="5714923" y="27625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28093E68-B673-C46C-89E5-865BA926C8FC}"/>
              </a:ext>
            </a:extLst>
          </p:cNvPr>
          <p:cNvSpPr txBox="1"/>
          <p:nvPr/>
        </p:nvSpPr>
        <p:spPr>
          <a:xfrm>
            <a:off x="5714922" y="30336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1">
            <a:extLst>
              <a:ext uri="{FF2B5EF4-FFF2-40B4-BE49-F238E27FC236}">
                <a16:creationId xmlns:a16="http://schemas.microsoft.com/office/drawing/2014/main" id="{617CECCB-48D9-A5F3-DC6D-3DA077E74436}"/>
              </a:ext>
            </a:extLst>
          </p:cNvPr>
          <p:cNvSpPr txBox="1"/>
          <p:nvPr/>
        </p:nvSpPr>
        <p:spPr>
          <a:xfrm>
            <a:off x="6643432" y="184143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0BDDB10A-07E8-A3DF-E6F9-CE3D4A065A7A}"/>
              </a:ext>
            </a:extLst>
          </p:cNvPr>
          <p:cNvSpPr txBox="1"/>
          <p:nvPr/>
        </p:nvSpPr>
        <p:spPr>
          <a:xfrm>
            <a:off x="6658759" y="233529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2">
            <a:extLst>
              <a:ext uri="{FF2B5EF4-FFF2-40B4-BE49-F238E27FC236}">
                <a16:creationId xmlns:a16="http://schemas.microsoft.com/office/drawing/2014/main" id="{E3F5363C-4819-892A-1927-AC4092844C40}"/>
              </a:ext>
            </a:extLst>
          </p:cNvPr>
          <p:cNvSpPr txBox="1"/>
          <p:nvPr/>
        </p:nvSpPr>
        <p:spPr>
          <a:xfrm>
            <a:off x="7606454" y="194638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39 650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2">
            <a:extLst>
              <a:ext uri="{FF2B5EF4-FFF2-40B4-BE49-F238E27FC236}">
                <a16:creationId xmlns:a16="http://schemas.microsoft.com/office/drawing/2014/main" id="{C98F85F9-1760-43CE-A13A-7B2698E3835F}"/>
              </a:ext>
            </a:extLst>
          </p:cNvPr>
          <p:cNvSpPr txBox="1"/>
          <p:nvPr/>
        </p:nvSpPr>
        <p:spPr>
          <a:xfrm>
            <a:off x="7605697" y="243202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3" name="object 3"/>
            <p:cNvSpPr/>
            <p:nvPr/>
          </p:nvSpPr>
          <p:spPr>
            <a:xfrm>
              <a:off x="1068323" y="1486012"/>
              <a:ext cx="1981200" cy="1354842"/>
            </a:xfrm>
            <a:custGeom>
              <a:avLst/>
              <a:gdLst/>
              <a:ahLst/>
              <a:cxnLst/>
              <a:rect l="l" t="t" r="r" b="b"/>
              <a:pathLst>
                <a:path w="1981200" h="1501139">
                  <a:moveTo>
                    <a:pt x="0" y="1501139"/>
                  </a:moveTo>
                  <a:lnTo>
                    <a:pt x="1981200" y="1501139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5011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2" y="2210540"/>
              <a:ext cx="1981200" cy="2707305"/>
            </a:xfrm>
            <a:custGeom>
              <a:avLst/>
              <a:gdLst/>
              <a:ahLst/>
              <a:cxnLst/>
              <a:rect l="l" t="t" r="r" b="b"/>
              <a:pathLst>
                <a:path w="1981200" h="2604770">
                  <a:moveTo>
                    <a:pt x="0" y="2604516"/>
                  </a:moveTo>
                  <a:lnTo>
                    <a:pt x="1981200" y="2604516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0451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21251" y="1562212"/>
              <a:ext cx="1981200" cy="1467502"/>
            </a:xfrm>
            <a:custGeom>
              <a:avLst/>
              <a:gdLst/>
              <a:ahLst/>
              <a:cxnLst/>
              <a:rect l="l" t="t" r="r" b="b"/>
              <a:pathLst>
                <a:path w="1981200" h="1371600">
                  <a:moveTo>
                    <a:pt x="0" y="1371599"/>
                  </a:moveTo>
                  <a:lnTo>
                    <a:pt x="1981200" y="1371599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37159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11633" y="2467228"/>
              <a:ext cx="1981200" cy="2468880"/>
            </a:xfrm>
            <a:custGeom>
              <a:avLst/>
              <a:gdLst/>
              <a:ahLst/>
              <a:cxnLst/>
              <a:rect l="l" t="t" r="r" b="b"/>
              <a:pathLst>
                <a:path w="1981200" h="2468879">
                  <a:moveTo>
                    <a:pt x="0" y="2468880"/>
                  </a:moveTo>
                  <a:lnTo>
                    <a:pt x="1981200" y="246888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4688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6774180" y="1829308"/>
              <a:ext cx="1981200" cy="1371092"/>
            </a:xfrm>
            <a:custGeom>
              <a:avLst/>
              <a:gdLst/>
              <a:ahLst/>
              <a:cxnLst/>
              <a:rect l="l" t="t" r="r" b="b"/>
              <a:pathLst>
                <a:path w="1981200" h="1181100">
                  <a:moveTo>
                    <a:pt x="0" y="1181100"/>
                  </a:moveTo>
                  <a:lnTo>
                    <a:pt x="1981200" y="11811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18110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2680588"/>
              <a:ext cx="1981200" cy="2356485"/>
            </a:xfrm>
            <a:custGeom>
              <a:avLst/>
              <a:gdLst/>
              <a:ahLst/>
              <a:cxnLst/>
              <a:rect l="l" t="t" r="r" b="b"/>
              <a:pathLst>
                <a:path w="1981200" h="2356485">
                  <a:moveTo>
                    <a:pt x="0" y="2356104"/>
                  </a:moveTo>
                  <a:lnTo>
                    <a:pt x="1981200" y="2356104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35610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31735" y="14836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57 120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83134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7594281" y="18013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54 090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2" y="3369690"/>
            <a:ext cx="341630" cy="144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9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285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66481" y="5220666"/>
            <a:ext cx="2705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1 082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2242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1167" y="801283"/>
            <a:ext cx="3601720" cy="73977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55270" algn="ctr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22 - Utbildnings- och</a:t>
            </a:r>
            <a:r>
              <a:rPr sz="1200" b="1" spc="-7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forskningsadministration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  <a:p>
            <a:pPr marL="1703705">
              <a:lnSpc>
                <a:spcPct val="100000"/>
              </a:lnSpc>
              <a:spcBef>
                <a:spcPts val="50"/>
              </a:spcBef>
            </a:pP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12">
            <a:extLst>
              <a:ext uri="{FF2B5EF4-FFF2-40B4-BE49-F238E27FC236}">
                <a16:creationId xmlns:a16="http://schemas.microsoft.com/office/drawing/2014/main" id="{E181DA54-F980-F469-514F-C30979DDAFF7}"/>
              </a:ext>
            </a:extLst>
          </p:cNvPr>
          <p:cNvSpPr txBox="1"/>
          <p:nvPr/>
        </p:nvSpPr>
        <p:spPr>
          <a:xfrm>
            <a:off x="1828800" y="140136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id="{6060E206-1D2B-59C4-1EEA-55330A08A6FF}"/>
              </a:ext>
            </a:extLst>
          </p:cNvPr>
          <p:cNvSpPr txBox="1"/>
          <p:nvPr/>
        </p:nvSpPr>
        <p:spPr>
          <a:xfrm>
            <a:off x="1788667" y="20907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2">
            <a:extLst>
              <a:ext uri="{FF2B5EF4-FFF2-40B4-BE49-F238E27FC236}">
                <a16:creationId xmlns:a16="http://schemas.microsoft.com/office/drawing/2014/main" id="{37657C74-A2E0-2DC2-1493-7DEAEE639BA8}"/>
              </a:ext>
            </a:extLst>
          </p:cNvPr>
          <p:cNvSpPr txBox="1"/>
          <p:nvPr/>
        </p:nvSpPr>
        <p:spPr>
          <a:xfrm>
            <a:off x="1764711" y="273659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5CE4AD56-E550-B59C-F5D0-D990DCBBEE3C}"/>
              </a:ext>
            </a:extLst>
          </p:cNvPr>
          <p:cNvSpPr txBox="1"/>
          <p:nvPr/>
        </p:nvSpPr>
        <p:spPr>
          <a:xfrm>
            <a:off x="4717731" y="234221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id="{2293F980-05B8-ECDB-7CFF-11528AA97A59}"/>
              </a:ext>
            </a:extLst>
          </p:cNvPr>
          <p:cNvSpPr txBox="1"/>
          <p:nvPr/>
        </p:nvSpPr>
        <p:spPr>
          <a:xfrm>
            <a:off x="4766245" y="28665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13">
            <a:extLst>
              <a:ext uri="{FF2B5EF4-FFF2-40B4-BE49-F238E27FC236}">
                <a16:creationId xmlns:a16="http://schemas.microsoft.com/office/drawing/2014/main" id="{DFE45DD1-C7E3-DBAD-5B30-E2969E244378}"/>
              </a:ext>
            </a:extLst>
          </p:cNvPr>
          <p:cNvSpPr txBox="1"/>
          <p:nvPr/>
        </p:nvSpPr>
        <p:spPr>
          <a:xfrm>
            <a:off x="7594281" y="253688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13">
            <a:extLst>
              <a:ext uri="{FF2B5EF4-FFF2-40B4-BE49-F238E27FC236}">
                <a16:creationId xmlns:a16="http://schemas.microsoft.com/office/drawing/2014/main" id="{562E2F6B-1F52-FC21-D1AF-EA4E1AA5C6DC}"/>
              </a:ext>
            </a:extLst>
          </p:cNvPr>
          <p:cNvSpPr txBox="1"/>
          <p:nvPr/>
        </p:nvSpPr>
        <p:spPr>
          <a:xfrm>
            <a:off x="7622418" y="307375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39 400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630" y="1293179"/>
            <a:ext cx="8548116" cy="4496181"/>
            <a:chOff x="595883" y="1335024"/>
            <a:chExt cx="8548116" cy="4496181"/>
          </a:xfrm>
        </p:grpSpPr>
        <p:sp>
          <p:nvSpPr>
            <p:cNvPr id="7" name="object 7"/>
            <p:cNvSpPr/>
            <p:nvPr/>
          </p:nvSpPr>
          <p:spPr>
            <a:xfrm>
              <a:off x="1728216" y="4218431"/>
              <a:ext cx="660400" cy="948055"/>
            </a:xfrm>
            <a:custGeom>
              <a:avLst/>
              <a:gdLst/>
              <a:ahLst/>
              <a:cxnLst/>
              <a:rect l="l" t="t" r="r" b="b"/>
              <a:pathLst>
                <a:path w="660400" h="948054">
                  <a:moveTo>
                    <a:pt x="0" y="947927"/>
                  </a:moveTo>
                  <a:lnTo>
                    <a:pt x="659892" y="947927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47927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68434" y="3164456"/>
              <a:ext cx="660400" cy="568695"/>
            </a:xfrm>
            <a:custGeom>
              <a:avLst/>
              <a:gdLst/>
              <a:ahLst/>
              <a:cxnLst/>
              <a:rect l="l" t="t" r="r" b="b"/>
              <a:pathLst>
                <a:path w="660400" h="984885">
                  <a:moveTo>
                    <a:pt x="0" y="984503"/>
                  </a:moveTo>
                  <a:lnTo>
                    <a:pt x="659892" y="98450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8450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540597" y="3449396"/>
              <a:ext cx="798740" cy="1455420"/>
            </a:xfrm>
            <a:custGeom>
              <a:avLst/>
              <a:gdLst/>
              <a:ahLst/>
              <a:cxnLst/>
              <a:rect l="l" t="t" r="r" b="b"/>
              <a:pathLst>
                <a:path w="660400" h="1455420">
                  <a:moveTo>
                    <a:pt x="0" y="1455419"/>
                  </a:moveTo>
                  <a:lnTo>
                    <a:pt x="659892" y="145541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5541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959942"/>
              <a:ext cx="660400" cy="444674"/>
            </a:xfrm>
            <a:custGeom>
              <a:avLst/>
              <a:gdLst/>
              <a:ahLst/>
              <a:cxnLst/>
              <a:rect l="l" t="t" r="r" b="b"/>
              <a:pathLst>
                <a:path w="660400" h="426720">
                  <a:moveTo>
                    <a:pt x="0" y="426719"/>
                  </a:moveTo>
                  <a:lnTo>
                    <a:pt x="659891" y="426719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42671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0167" y="3198429"/>
              <a:ext cx="660400" cy="1784432"/>
            </a:xfrm>
            <a:custGeom>
              <a:avLst/>
              <a:gdLst/>
              <a:ahLst/>
              <a:cxnLst/>
              <a:rect l="l" t="t" r="r" b="b"/>
              <a:pathLst>
                <a:path w="660400" h="1737360">
                  <a:moveTo>
                    <a:pt x="0" y="1737360"/>
                  </a:moveTo>
                  <a:lnTo>
                    <a:pt x="659891" y="1737360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7373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2959942"/>
              <a:ext cx="661670" cy="444674"/>
            </a:xfrm>
            <a:custGeom>
              <a:avLst/>
              <a:gdLst/>
              <a:ahLst/>
              <a:cxnLst/>
              <a:rect l="l" t="t" r="r" b="b"/>
              <a:pathLst>
                <a:path w="661670" h="1170939">
                  <a:moveTo>
                    <a:pt x="0" y="1170432"/>
                  </a:moveTo>
                  <a:lnTo>
                    <a:pt x="661415" y="117043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17043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570384" y="3247262"/>
              <a:ext cx="759245" cy="1762125"/>
            </a:xfrm>
            <a:custGeom>
              <a:avLst/>
              <a:gdLst/>
              <a:ahLst/>
              <a:cxnLst/>
              <a:rect l="l" t="t" r="r" b="b"/>
              <a:pathLst>
                <a:path w="661670" h="1762125">
                  <a:moveTo>
                    <a:pt x="0" y="1761743"/>
                  </a:moveTo>
                  <a:lnTo>
                    <a:pt x="661415" y="176174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76174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1694357"/>
              <a:ext cx="661670" cy="1692785"/>
            </a:xfrm>
            <a:custGeom>
              <a:avLst/>
              <a:gdLst/>
              <a:ahLst/>
              <a:cxnLst/>
              <a:rect l="l" t="t" r="r" b="b"/>
              <a:pathLst>
                <a:path w="661670" h="1414779">
                  <a:moveTo>
                    <a:pt x="0" y="1414271"/>
                  </a:moveTo>
                  <a:lnTo>
                    <a:pt x="661415" y="1414271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41427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478851" y="3126003"/>
              <a:ext cx="906963" cy="1840754"/>
            </a:xfrm>
            <a:custGeom>
              <a:avLst/>
              <a:gdLst/>
              <a:ahLst/>
              <a:cxnLst/>
              <a:rect l="l" t="t" r="r" b="b"/>
              <a:pathLst>
                <a:path w="661670" h="1801495">
                  <a:moveTo>
                    <a:pt x="0" y="1801367"/>
                  </a:moveTo>
                  <a:lnTo>
                    <a:pt x="661415" y="180136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013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7434072" y="1531620"/>
              <a:ext cx="661670" cy="793309"/>
            </a:xfrm>
            <a:custGeom>
              <a:avLst/>
              <a:gdLst/>
              <a:ahLst/>
              <a:cxnLst/>
              <a:rect l="l" t="t" r="r" b="b"/>
              <a:pathLst>
                <a:path w="661670" h="1148080">
                  <a:moveTo>
                    <a:pt x="0" y="1147571"/>
                  </a:moveTo>
                  <a:lnTo>
                    <a:pt x="661416" y="1147571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14757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54086" y="1975889"/>
              <a:ext cx="930909" cy="2928928"/>
            </a:xfrm>
            <a:custGeom>
              <a:avLst/>
              <a:gdLst/>
              <a:ahLst/>
              <a:cxnLst/>
              <a:rect l="l" t="t" r="r" b="b"/>
              <a:pathLst>
                <a:path w="661670" h="2822575">
                  <a:moveTo>
                    <a:pt x="0" y="2822448"/>
                  </a:moveTo>
                  <a:lnTo>
                    <a:pt x="661416" y="2822448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8224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8386572" y="1546908"/>
              <a:ext cx="660400" cy="778022"/>
            </a:xfrm>
            <a:custGeom>
              <a:avLst/>
              <a:gdLst/>
              <a:ahLst/>
              <a:cxnLst/>
              <a:rect l="l" t="t" r="r" b="b"/>
              <a:pathLst>
                <a:path w="660400" h="931544">
                  <a:moveTo>
                    <a:pt x="0" y="931163"/>
                  </a:moveTo>
                  <a:lnTo>
                    <a:pt x="659892" y="93116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3116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8386572" y="2013460"/>
              <a:ext cx="660400" cy="2884847"/>
            </a:xfrm>
            <a:custGeom>
              <a:avLst/>
              <a:gdLst/>
              <a:ahLst/>
              <a:cxnLst/>
              <a:rect l="l" t="t" r="r" b="b"/>
              <a:pathLst>
                <a:path w="660400" h="2796540">
                  <a:moveTo>
                    <a:pt x="0" y="2796540"/>
                  </a:moveTo>
                  <a:lnTo>
                    <a:pt x="659892" y="279654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79654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483096" y="5166359"/>
            <a:ext cx="661670" cy="9525"/>
            <a:chOff x="6483096" y="5166359"/>
            <a:chExt cx="661670" cy="9525"/>
          </a:xfrm>
        </p:grpSpPr>
        <p:sp>
          <p:nvSpPr>
            <p:cNvPr id="25" name="object 25"/>
            <p:cNvSpPr/>
            <p:nvPr/>
          </p:nvSpPr>
          <p:spPr>
            <a:xfrm>
              <a:off x="6483096" y="5166359"/>
              <a:ext cx="661670" cy="9525"/>
            </a:xfrm>
            <a:custGeom>
              <a:avLst/>
              <a:gdLst/>
              <a:ahLst/>
              <a:cxnLst/>
              <a:rect l="l" t="t" r="r" b="b"/>
              <a:pathLst>
                <a:path w="661670" h="9525">
                  <a:moveTo>
                    <a:pt x="661416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61416" y="9143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83096" y="5166359"/>
              <a:ext cx="661670" cy="9525"/>
            </a:xfrm>
            <a:custGeom>
              <a:avLst/>
              <a:gdLst/>
              <a:ahLst/>
              <a:cxnLst/>
              <a:rect l="l" t="t" r="r" b="b"/>
              <a:pathLst>
                <a:path w="661670" h="9525">
                  <a:moveTo>
                    <a:pt x="661415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61415" y="9143"/>
                  </a:lnTo>
                  <a:lnTo>
                    <a:pt x="661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876908" y="339573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2049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2800350" y="299183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31 480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3320" y="27667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30469" y="27714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32 845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92203" y="151997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42 278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5996" y="131597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43 774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33760" y="13861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43 620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3423" y="339843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43433" y="220299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37 075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47354" y="181076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47354" y="217822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37 670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124091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36726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39288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9051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6414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183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781800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272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1771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16770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30145" y="57160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3412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783963" y="57048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3422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3432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57859" y="807277"/>
            <a:ext cx="3141345" cy="48133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34 - </a:t>
            </a:r>
            <a:r>
              <a:rPr sz="1200" b="1" spc="-5" dirty="0">
                <a:latin typeface="Carlito"/>
                <a:cs typeface="Carlito"/>
              </a:rPr>
              <a:t>Medicinskt</a:t>
            </a:r>
            <a:r>
              <a:rPr sz="1200" b="1" spc="-3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arbete</a:t>
            </a:r>
            <a:endParaRPr sz="1200" dirty="0">
              <a:latin typeface="Carlito"/>
              <a:cs typeface="Carlito"/>
            </a:endParaRPr>
          </a:p>
          <a:p>
            <a:pPr marL="284480">
              <a:lnSpc>
                <a:spcPct val="100000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76" name="object 27">
            <a:extLst>
              <a:ext uri="{FF2B5EF4-FFF2-40B4-BE49-F238E27FC236}">
                <a16:creationId xmlns:a16="http://schemas.microsoft.com/office/drawing/2014/main" id="{11DEE7D3-A067-4EE8-82CF-43C5103F8876}"/>
              </a:ext>
            </a:extLst>
          </p:cNvPr>
          <p:cNvSpPr txBox="1"/>
          <p:nvPr/>
        </p:nvSpPr>
        <p:spPr>
          <a:xfrm>
            <a:off x="2812797" y="363320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26 655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7">
            <a:extLst>
              <a:ext uri="{FF2B5EF4-FFF2-40B4-BE49-F238E27FC236}">
                <a16:creationId xmlns:a16="http://schemas.microsoft.com/office/drawing/2014/main" id="{FB231EF9-513C-466D-8F95-E4DF1DBD086C}"/>
              </a:ext>
            </a:extLst>
          </p:cNvPr>
          <p:cNvSpPr txBox="1"/>
          <p:nvPr/>
        </p:nvSpPr>
        <p:spPr>
          <a:xfrm>
            <a:off x="2839592" y="33296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9">
            <a:extLst>
              <a:ext uri="{FF2B5EF4-FFF2-40B4-BE49-F238E27FC236}">
                <a16:creationId xmlns:a16="http://schemas.microsoft.com/office/drawing/2014/main" id="{E2B1BE78-5E2F-9069-48D8-CDE8A07C7AE2}"/>
              </a:ext>
            </a:extLst>
          </p:cNvPr>
          <p:cNvSpPr txBox="1"/>
          <p:nvPr/>
        </p:nvSpPr>
        <p:spPr>
          <a:xfrm>
            <a:off x="3775156" y="305473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30 876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67C2356E-9179-EC6A-8382-105FD1ED2B15}"/>
              </a:ext>
            </a:extLst>
          </p:cNvPr>
          <p:cNvSpPr txBox="1"/>
          <p:nvPr/>
        </p:nvSpPr>
        <p:spPr>
          <a:xfrm>
            <a:off x="3793502" y="32563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29 080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30">
            <a:extLst>
              <a:ext uri="{FF2B5EF4-FFF2-40B4-BE49-F238E27FC236}">
                <a16:creationId xmlns:a16="http://schemas.microsoft.com/office/drawing/2014/main" id="{C0D66B6C-0F6E-FE1E-C351-7B6AA5BF4378}"/>
              </a:ext>
            </a:extLst>
          </p:cNvPr>
          <p:cNvSpPr txBox="1"/>
          <p:nvPr/>
        </p:nvSpPr>
        <p:spPr>
          <a:xfrm>
            <a:off x="4742347" y="30841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DB612397-DC7C-7E81-9D98-0C3CB606DA31}"/>
              </a:ext>
            </a:extLst>
          </p:cNvPr>
          <p:cNvSpPr txBox="1"/>
          <p:nvPr/>
        </p:nvSpPr>
        <p:spPr>
          <a:xfrm>
            <a:off x="4739958" y="324939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29 085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1">
            <a:extLst>
              <a:ext uri="{FF2B5EF4-FFF2-40B4-BE49-F238E27FC236}">
                <a16:creationId xmlns:a16="http://schemas.microsoft.com/office/drawing/2014/main" id="{EE618934-E0AB-AB46-9292-A2C57A2D4514}"/>
              </a:ext>
            </a:extLst>
          </p:cNvPr>
          <p:cNvSpPr txBox="1"/>
          <p:nvPr/>
        </p:nvSpPr>
        <p:spPr>
          <a:xfrm>
            <a:off x="5692202" y="294560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BAFCD4FF-9CA7-5299-72EA-F2D19BA7578C}"/>
              </a:ext>
            </a:extLst>
          </p:cNvPr>
          <p:cNvSpPr txBox="1"/>
          <p:nvPr/>
        </p:nvSpPr>
        <p:spPr>
          <a:xfrm>
            <a:off x="5692203" y="321305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29 510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2">
            <a:extLst>
              <a:ext uri="{FF2B5EF4-FFF2-40B4-BE49-F238E27FC236}">
                <a16:creationId xmlns:a16="http://schemas.microsoft.com/office/drawing/2014/main" id="{42D496CE-EE24-527C-5CE9-6F1431672874}"/>
              </a:ext>
            </a:extLst>
          </p:cNvPr>
          <p:cNvSpPr txBox="1"/>
          <p:nvPr/>
        </p:nvSpPr>
        <p:spPr>
          <a:xfrm>
            <a:off x="7591087" y="17827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40 267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2">
            <a:extLst>
              <a:ext uri="{FF2B5EF4-FFF2-40B4-BE49-F238E27FC236}">
                <a16:creationId xmlns:a16="http://schemas.microsoft.com/office/drawing/2014/main" id="{C8F10E91-60B5-DBD0-A57F-0555758F01A0}"/>
              </a:ext>
            </a:extLst>
          </p:cNvPr>
          <p:cNvSpPr txBox="1"/>
          <p:nvPr/>
        </p:nvSpPr>
        <p:spPr>
          <a:xfrm>
            <a:off x="7591087" y="21675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37 254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391" y="5166359"/>
            <a:ext cx="990600" cy="9525"/>
            <a:chOff x="850391" y="5166359"/>
            <a:chExt cx="990600" cy="9525"/>
          </a:xfrm>
        </p:grpSpPr>
        <p:sp>
          <p:nvSpPr>
            <p:cNvPr id="3" name="object 3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59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599" y="9143"/>
                  </a:lnTo>
                  <a:lnTo>
                    <a:pt x="99059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6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600" y="9143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2276855" y="2031392"/>
              <a:ext cx="990600" cy="2127476"/>
            </a:xfrm>
            <a:custGeom>
              <a:avLst/>
              <a:gdLst/>
              <a:ahLst/>
              <a:cxnLst/>
              <a:rect l="l" t="t" r="r" b="b"/>
              <a:pathLst>
                <a:path w="990600" h="1713229">
                  <a:moveTo>
                    <a:pt x="0" y="1712976"/>
                  </a:moveTo>
                  <a:lnTo>
                    <a:pt x="990599" y="1712976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71297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276854" y="2488022"/>
              <a:ext cx="990600" cy="2086413"/>
            </a:xfrm>
            <a:custGeom>
              <a:avLst/>
              <a:gdLst/>
              <a:ahLst/>
              <a:cxnLst/>
              <a:rect l="l" t="t" r="r" b="b"/>
              <a:pathLst>
                <a:path w="990600" h="1123314">
                  <a:moveTo>
                    <a:pt x="0" y="1123188"/>
                  </a:moveTo>
                  <a:lnTo>
                    <a:pt x="990599" y="1123188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1231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691674" y="2060342"/>
              <a:ext cx="990600" cy="2076711"/>
            </a:xfrm>
            <a:custGeom>
              <a:avLst/>
              <a:gdLst/>
              <a:ahLst/>
              <a:cxnLst/>
              <a:rect l="l" t="t" r="r" b="b"/>
              <a:pathLst>
                <a:path w="990600" h="1508760">
                  <a:moveTo>
                    <a:pt x="0" y="1508760"/>
                  </a:moveTo>
                  <a:lnTo>
                    <a:pt x="990600" y="150876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50876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589107" y="2887397"/>
              <a:ext cx="1104812" cy="2023544"/>
            </a:xfrm>
            <a:custGeom>
              <a:avLst/>
              <a:gdLst/>
              <a:ahLst/>
              <a:cxnLst/>
              <a:rect l="l" t="t" r="r" b="b"/>
              <a:pathLst>
                <a:path w="990600" h="1146175">
                  <a:moveTo>
                    <a:pt x="0" y="1146048"/>
                  </a:moveTo>
                  <a:lnTo>
                    <a:pt x="990600" y="114604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1460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6556248" y="1486012"/>
              <a:ext cx="990600" cy="1687455"/>
            </a:xfrm>
            <a:custGeom>
              <a:avLst/>
              <a:gdLst/>
              <a:ahLst/>
              <a:cxnLst/>
              <a:rect l="l" t="t" r="r" b="b"/>
              <a:pathLst>
                <a:path w="990600" h="1396364">
                  <a:moveTo>
                    <a:pt x="0" y="1395983"/>
                  </a:moveTo>
                  <a:lnTo>
                    <a:pt x="990600" y="1395983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9598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511226" y="1905000"/>
              <a:ext cx="1035622" cy="3261613"/>
            </a:xfrm>
            <a:custGeom>
              <a:avLst/>
              <a:gdLst/>
              <a:ahLst/>
              <a:cxnLst/>
              <a:rect l="l" t="t" r="r" b="b"/>
              <a:pathLst>
                <a:path w="990600" h="2787650">
                  <a:moveTo>
                    <a:pt x="0" y="2787395"/>
                  </a:moveTo>
                  <a:lnTo>
                    <a:pt x="990600" y="2787395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78739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2712" y="1379950"/>
              <a:ext cx="990600" cy="1507447"/>
            </a:xfrm>
            <a:custGeom>
              <a:avLst/>
              <a:gdLst/>
              <a:ahLst/>
              <a:cxnLst/>
              <a:rect l="l" t="t" r="r" b="b"/>
              <a:pathLst>
                <a:path w="990600" h="1358264">
                  <a:moveTo>
                    <a:pt x="0" y="1357884"/>
                  </a:moveTo>
                  <a:lnTo>
                    <a:pt x="990600" y="135788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5788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985119" y="1776603"/>
              <a:ext cx="1055058" cy="3032760"/>
            </a:xfrm>
            <a:custGeom>
              <a:avLst/>
              <a:gdLst/>
              <a:ahLst/>
              <a:cxnLst/>
              <a:rect l="l" t="t" r="r" b="b"/>
              <a:pathLst>
                <a:path w="990600" h="3032760">
                  <a:moveTo>
                    <a:pt x="0" y="3032760"/>
                  </a:moveTo>
                  <a:lnTo>
                    <a:pt x="990600" y="303276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30327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582454" y="188318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90 230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028121" y="199741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89 327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69493" y="1379950"/>
            <a:ext cx="5086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100 480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76209" y="1252474"/>
            <a:ext cx="66370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>
                <a:solidFill>
                  <a:srgbClr val="404040"/>
                </a:solidFill>
                <a:latin typeface="Carlito"/>
                <a:cs typeface="Carlito"/>
              </a:rPr>
              <a:t>102 900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91881" y="429060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55729" y="31076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63 450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4646803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4220971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336969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75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85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95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95400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01544" y="5220666"/>
            <a:ext cx="2416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205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99305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253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84062" y="5220665"/>
            <a:ext cx="19321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12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82206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7996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169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43632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3442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3452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9700" y="807277"/>
            <a:ext cx="3659504" cy="58477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53086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34 - </a:t>
            </a:r>
            <a:r>
              <a:rPr sz="1200" b="1" spc="-5" dirty="0">
                <a:latin typeface="Carlito"/>
                <a:cs typeface="Carlito"/>
              </a:rPr>
              <a:t>Medicinskt</a:t>
            </a:r>
            <a:r>
              <a:rPr sz="1200" b="1" spc="-3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arbete</a:t>
            </a:r>
            <a:endParaRPr sz="1200" dirty="0">
              <a:latin typeface="Carlito"/>
              <a:cs typeface="Carlito"/>
            </a:endParaRPr>
          </a:p>
          <a:p>
            <a:pPr marL="802640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 </a:t>
            </a:r>
            <a:r>
              <a:rPr sz="1000" b="1" spc="-5" dirty="0">
                <a:latin typeface="Carlito"/>
                <a:cs typeface="Carlito"/>
              </a:rPr>
              <a:t>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105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0">
            <a:extLst>
              <a:ext uri="{FF2B5EF4-FFF2-40B4-BE49-F238E27FC236}">
                <a16:creationId xmlns:a16="http://schemas.microsoft.com/office/drawing/2014/main" id="{90570CEA-65A5-426A-88D7-AFD99ECBC933}"/>
              </a:ext>
            </a:extLst>
          </p:cNvPr>
          <p:cNvSpPr txBox="1"/>
          <p:nvPr/>
        </p:nvSpPr>
        <p:spPr>
          <a:xfrm>
            <a:off x="2559812" y="233669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79 550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0">
            <a:extLst>
              <a:ext uri="{FF2B5EF4-FFF2-40B4-BE49-F238E27FC236}">
                <a16:creationId xmlns:a16="http://schemas.microsoft.com/office/drawing/2014/main" id="{2937594D-2602-451C-B8D2-1501BF47DB74}"/>
              </a:ext>
            </a:extLst>
          </p:cNvPr>
          <p:cNvSpPr txBox="1"/>
          <p:nvPr/>
        </p:nvSpPr>
        <p:spPr>
          <a:xfrm>
            <a:off x="2584221" y="403459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1">
            <a:extLst>
              <a:ext uri="{FF2B5EF4-FFF2-40B4-BE49-F238E27FC236}">
                <a16:creationId xmlns:a16="http://schemas.microsoft.com/office/drawing/2014/main" id="{9C4A9F9E-00C9-40D7-933D-FF842F13DC59}"/>
              </a:ext>
            </a:extLst>
          </p:cNvPr>
          <p:cNvSpPr txBox="1"/>
          <p:nvPr/>
        </p:nvSpPr>
        <p:spPr>
          <a:xfrm>
            <a:off x="3985676" y="400754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40 220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1">
            <a:extLst>
              <a:ext uri="{FF2B5EF4-FFF2-40B4-BE49-F238E27FC236}">
                <a16:creationId xmlns:a16="http://schemas.microsoft.com/office/drawing/2014/main" id="{2B157A86-D71B-429E-B9F4-80979ACFD48C}"/>
              </a:ext>
            </a:extLst>
          </p:cNvPr>
          <p:cNvSpPr txBox="1"/>
          <p:nvPr/>
        </p:nvSpPr>
        <p:spPr>
          <a:xfrm>
            <a:off x="4028121" y="28175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22">
            <a:extLst>
              <a:ext uri="{FF2B5EF4-FFF2-40B4-BE49-F238E27FC236}">
                <a16:creationId xmlns:a16="http://schemas.microsoft.com/office/drawing/2014/main" id="{A662BCA7-8E43-962E-8BCE-DF067848B3ED}"/>
              </a:ext>
            </a:extLst>
          </p:cNvPr>
          <p:cNvSpPr txBox="1"/>
          <p:nvPr/>
        </p:nvSpPr>
        <p:spPr>
          <a:xfrm>
            <a:off x="6899373" y="1808768"/>
            <a:ext cx="5086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92 500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2" name="object 22">
            <a:extLst>
              <a:ext uri="{FF2B5EF4-FFF2-40B4-BE49-F238E27FC236}">
                <a16:creationId xmlns:a16="http://schemas.microsoft.com/office/drawing/2014/main" id="{B541EB5F-01A0-1961-EA6E-472842D38B97}"/>
              </a:ext>
            </a:extLst>
          </p:cNvPr>
          <p:cNvSpPr txBox="1"/>
          <p:nvPr/>
        </p:nvSpPr>
        <p:spPr>
          <a:xfrm>
            <a:off x="6889687" y="3041839"/>
            <a:ext cx="5086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63 680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3" name="object 23">
            <a:extLst>
              <a:ext uri="{FF2B5EF4-FFF2-40B4-BE49-F238E27FC236}">
                <a16:creationId xmlns:a16="http://schemas.microsoft.com/office/drawing/2014/main" id="{F52D13F0-25E9-112C-9AC5-5926D6478064}"/>
              </a:ext>
            </a:extLst>
          </p:cNvPr>
          <p:cNvSpPr txBox="1"/>
          <p:nvPr/>
        </p:nvSpPr>
        <p:spPr>
          <a:xfrm>
            <a:off x="8340979" y="1672365"/>
            <a:ext cx="66370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96 035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4" name="object 23">
            <a:extLst>
              <a:ext uri="{FF2B5EF4-FFF2-40B4-BE49-F238E27FC236}">
                <a16:creationId xmlns:a16="http://schemas.microsoft.com/office/drawing/2014/main" id="{6C20F889-A2B6-9D77-B578-57E150B0AE08}"/>
              </a:ext>
            </a:extLst>
          </p:cNvPr>
          <p:cNvSpPr txBox="1"/>
          <p:nvPr/>
        </p:nvSpPr>
        <p:spPr>
          <a:xfrm>
            <a:off x="8327348" y="2738360"/>
            <a:ext cx="66370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67 760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391" y="5166359"/>
            <a:ext cx="990600" cy="9525"/>
            <a:chOff x="850391" y="5166359"/>
            <a:chExt cx="990600" cy="9525"/>
          </a:xfrm>
        </p:grpSpPr>
        <p:sp>
          <p:nvSpPr>
            <p:cNvPr id="3" name="object 3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59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599" y="9143"/>
                  </a:lnTo>
                  <a:lnTo>
                    <a:pt x="99059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6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600" y="9143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2276855" y="2539014"/>
              <a:ext cx="990600" cy="1420338"/>
            </a:xfrm>
            <a:custGeom>
              <a:avLst/>
              <a:gdLst/>
              <a:ahLst/>
              <a:cxnLst/>
              <a:rect l="l" t="t" r="r" b="b"/>
              <a:pathLst>
                <a:path w="990600" h="1348739">
                  <a:moveTo>
                    <a:pt x="0" y="1348739"/>
                  </a:moveTo>
                  <a:lnTo>
                    <a:pt x="990599" y="1348739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3487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12314" y="3604129"/>
              <a:ext cx="1119682" cy="1330327"/>
            </a:xfrm>
            <a:custGeom>
              <a:avLst/>
              <a:gdLst/>
              <a:ahLst/>
              <a:cxnLst/>
              <a:rect l="l" t="t" r="r" b="b"/>
              <a:pathLst>
                <a:path w="990600" h="1423670">
                  <a:moveTo>
                    <a:pt x="0" y="1423415"/>
                  </a:moveTo>
                  <a:lnTo>
                    <a:pt x="990599" y="1423415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423415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2750398"/>
              <a:ext cx="990600" cy="1331001"/>
            </a:xfrm>
            <a:custGeom>
              <a:avLst/>
              <a:gdLst/>
              <a:ahLst/>
              <a:cxnLst/>
              <a:rect l="l" t="t" r="r" b="b"/>
              <a:pathLst>
                <a:path w="990600" h="1047114">
                  <a:moveTo>
                    <a:pt x="0" y="1046988"/>
                  </a:moveTo>
                  <a:lnTo>
                    <a:pt x="990600" y="104698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700286" y="3445690"/>
              <a:ext cx="990600" cy="1510665"/>
            </a:xfrm>
            <a:custGeom>
              <a:avLst/>
              <a:gdLst/>
              <a:ahLst/>
              <a:cxnLst/>
              <a:rect l="l" t="t" r="r" b="b"/>
              <a:pathLst>
                <a:path w="990600" h="1510664">
                  <a:moveTo>
                    <a:pt x="0" y="1510284"/>
                  </a:moveTo>
                  <a:lnTo>
                    <a:pt x="990600" y="151028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51028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2712" y="2084469"/>
              <a:ext cx="990600" cy="963531"/>
            </a:xfrm>
            <a:custGeom>
              <a:avLst/>
              <a:gdLst/>
              <a:ahLst/>
              <a:cxnLst/>
              <a:rect l="l" t="t" r="r" b="b"/>
              <a:pathLst>
                <a:path w="990600" h="1153795">
                  <a:moveTo>
                    <a:pt x="0" y="1153667"/>
                  </a:moveTo>
                  <a:lnTo>
                    <a:pt x="990600" y="1153667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15366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7982712" y="2744363"/>
              <a:ext cx="990600" cy="2242163"/>
            </a:xfrm>
            <a:custGeom>
              <a:avLst/>
              <a:gdLst/>
              <a:ahLst/>
              <a:cxnLst/>
              <a:rect l="l" t="t" r="r" b="b"/>
              <a:pathLst>
                <a:path w="990600" h="2263140">
                  <a:moveTo>
                    <a:pt x="0" y="2263140"/>
                  </a:moveTo>
                  <a:lnTo>
                    <a:pt x="990600" y="226314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6314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602229" y="239547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55 481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4028121" y="264772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10374" y="206483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62 440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99524" y="28194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50 350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01544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99305" y="5220666"/>
            <a:ext cx="41325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970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82206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08923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43632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3542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3552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807277"/>
            <a:ext cx="434213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35 - </a:t>
            </a:r>
            <a:r>
              <a:rPr sz="1200" b="1" spc="-15" dirty="0">
                <a:latin typeface="Carlito"/>
                <a:cs typeface="Carlito"/>
              </a:rPr>
              <a:t>Veterinärarbete, </a:t>
            </a:r>
            <a:r>
              <a:rPr sz="1200" b="1" spc="-5" dirty="0">
                <a:latin typeface="Carlito"/>
                <a:cs typeface="Carlito"/>
              </a:rPr>
              <a:t>livsmedelstillsyn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3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djurskyddskontroll</a:t>
            </a:r>
            <a:endParaRPr sz="1200" dirty="0">
              <a:latin typeface="Carlito"/>
              <a:cs typeface="Carlito"/>
            </a:endParaRPr>
          </a:p>
          <a:p>
            <a:pPr algn="ctr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R="3992879" algn="ctr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75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21">
            <a:extLst>
              <a:ext uri="{FF2B5EF4-FFF2-40B4-BE49-F238E27FC236}">
                <a16:creationId xmlns:a16="http://schemas.microsoft.com/office/drawing/2014/main" id="{5DD1EF8A-A2EA-B046-3D53-A10ED5F7F942}"/>
              </a:ext>
            </a:extLst>
          </p:cNvPr>
          <p:cNvSpPr txBox="1"/>
          <p:nvPr/>
        </p:nvSpPr>
        <p:spPr>
          <a:xfrm>
            <a:off x="2569335" y="35423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21">
            <a:extLst>
              <a:ext uri="{FF2B5EF4-FFF2-40B4-BE49-F238E27FC236}">
                <a16:creationId xmlns:a16="http://schemas.microsoft.com/office/drawing/2014/main" id="{D4292FE2-B315-1F76-036B-D18F69CE48E8}"/>
              </a:ext>
            </a:extLst>
          </p:cNvPr>
          <p:cNvSpPr txBox="1"/>
          <p:nvPr/>
        </p:nvSpPr>
        <p:spPr>
          <a:xfrm>
            <a:off x="2593784" y="379483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33 150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2">
            <a:extLst>
              <a:ext uri="{FF2B5EF4-FFF2-40B4-BE49-F238E27FC236}">
                <a16:creationId xmlns:a16="http://schemas.microsoft.com/office/drawing/2014/main" id="{50D958C8-A793-F1CB-9A45-4194EC10E9CD}"/>
              </a:ext>
            </a:extLst>
          </p:cNvPr>
          <p:cNvSpPr txBox="1"/>
          <p:nvPr/>
        </p:nvSpPr>
        <p:spPr>
          <a:xfrm>
            <a:off x="4023008" y="329699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2">
            <a:extLst>
              <a:ext uri="{FF2B5EF4-FFF2-40B4-BE49-F238E27FC236}">
                <a16:creationId xmlns:a16="http://schemas.microsoft.com/office/drawing/2014/main" id="{58821ED9-F6E7-D00F-84D3-1BC6B3AAC2B5}"/>
              </a:ext>
            </a:extLst>
          </p:cNvPr>
          <p:cNvSpPr txBox="1"/>
          <p:nvPr/>
        </p:nvSpPr>
        <p:spPr>
          <a:xfrm>
            <a:off x="4045711" y="39604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34 190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3">
            <a:extLst>
              <a:ext uri="{FF2B5EF4-FFF2-40B4-BE49-F238E27FC236}">
                <a16:creationId xmlns:a16="http://schemas.microsoft.com/office/drawing/2014/main" id="{E2E17AA7-826F-1796-DA08-62AE8470FC52}"/>
              </a:ext>
            </a:extLst>
          </p:cNvPr>
          <p:cNvSpPr txBox="1"/>
          <p:nvPr/>
        </p:nvSpPr>
        <p:spPr>
          <a:xfrm>
            <a:off x="8305384" y="261016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3">
            <a:extLst>
              <a:ext uri="{FF2B5EF4-FFF2-40B4-BE49-F238E27FC236}">
                <a16:creationId xmlns:a16="http://schemas.microsoft.com/office/drawing/2014/main" id="{9E32F533-7087-BE79-1CB5-36CD78422AC6}"/>
              </a:ext>
            </a:extLst>
          </p:cNvPr>
          <p:cNvSpPr txBox="1"/>
          <p:nvPr/>
        </p:nvSpPr>
        <p:spPr>
          <a:xfrm>
            <a:off x="8305384" y="29131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3921251" y="1589437"/>
              <a:ext cx="1981200" cy="925836"/>
            </a:xfrm>
            <a:custGeom>
              <a:avLst/>
              <a:gdLst/>
              <a:ahLst/>
              <a:cxnLst/>
              <a:rect l="l" t="t" r="r" b="b"/>
              <a:pathLst>
                <a:path w="1981200" h="894714">
                  <a:moveTo>
                    <a:pt x="0" y="894588"/>
                  </a:moveTo>
                  <a:lnTo>
                    <a:pt x="1981200" y="89458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8945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657600" y="2249330"/>
              <a:ext cx="2244851" cy="2700655"/>
            </a:xfrm>
            <a:custGeom>
              <a:avLst/>
              <a:gdLst/>
              <a:ahLst/>
              <a:cxnLst/>
              <a:rect l="l" t="t" r="r" b="b"/>
              <a:pathLst>
                <a:path w="1981200" h="2700654">
                  <a:moveTo>
                    <a:pt x="0" y="2700528"/>
                  </a:moveTo>
                  <a:lnTo>
                    <a:pt x="1981200" y="270052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70052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1686688"/>
              <a:ext cx="1981200" cy="828585"/>
            </a:xfrm>
            <a:custGeom>
              <a:avLst/>
              <a:gdLst/>
              <a:ahLst/>
              <a:cxnLst/>
              <a:rect l="l" t="t" r="r" b="b"/>
              <a:pathLst>
                <a:path w="1981200" h="733425">
                  <a:moveTo>
                    <a:pt x="0" y="733043"/>
                  </a:moveTo>
                  <a:lnTo>
                    <a:pt x="1981200" y="733043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73304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768432" y="2247043"/>
              <a:ext cx="1981200" cy="2693487"/>
            </a:xfrm>
            <a:custGeom>
              <a:avLst/>
              <a:gdLst/>
              <a:ahLst/>
              <a:cxnLst/>
              <a:rect l="l" t="t" r="r" b="b"/>
              <a:pathLst>
                <a:path w="1981200" h="2624454">
                  <a:moveTo>
                    <a:pt x="0" y="2624328"/>
                  </a:moveTo>
                  <a:lnTo>
                    <a:pt x="1981200" y="262432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2432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42434" y="14478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53 500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588534" y="156558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2" y="3156584"/>
            <a:ext cx="340995" cy="159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435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83963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3642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244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36 -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Psykologarbete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13">
            <a:extLst>
              <a:ext uri="{FF2B5EF4-FFF2-40B4-BE49-F238E27FC236}">
                <a16:creationId xmlns:a16="http://schemas.microsoft.com/office/drawing/2014/main" id="{AE3D297B-A1BE-0AF1-7B12-812332919D2B}"/>
              </a:ext>
            </a:extLst>
          </p:cNvPr>
          <p:cNvSpPr txBox="1"/>
          <p:nvPr/>
        </p:nvSpPr>
        <p:spPr>
          <a:xfrm>
            <a:off x="4741353" y="20957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9A49936C-B87E-607D-132D-AB5AF038BD4C}"/>
              </a:ext>
            </a:extLst>
          </p:cNvPr>
          <p:cNvSpPr txBox="1"/>
          <p:nvPr/>
        </p:nvSpPr>
        <p:spPr>
          <a:xfrm>
            <a:off x="4742434" y="24349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id="{04DAF237-DA24-1E9D-D769-796DEE4632DE}"/>
              </a:ext>
            </a:extLst>
          </p:cNvPr>
          <p:cNvSpPr txBox="1"/>
          <p:nvPr/>
        </p:nvSpPr>
        <p:spPr>
          <a:xfrm>
            <a:off x="7595678" y="213831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6325DD01-2256-437B-8159-2EBEE08F3FD5}"/>
              </a:ext>
            </a:extLst>
          </p:cNvPr>
          <p:cNvSpPr txBox="1"/>
          <p:nvPr/>
        </p:nvSpPr>
        <p:spPr>
          <a:xfrm>
            <a:off x="7595678" y="24418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43 670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56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3921251" y="1393523"/>
              <a:ext cx="1981200" cy="919698"/>
            </a:xfrm>
            <a:custGeom>
              <a:avLst/>
              <a:gdLst/>
              <a:ahLst/>
              <a:cxnLst/>
              <a:rect l="l" t="t" r="r" b="b"/>
              <a:pathLst>
                <a:path w="1981200" h="955675">
                  <a:moveTo>
                    <a:pt x="0" y="955548"/>
                  </a:moveTo>
                  <a:lnTo>
                    <a:pt x="1981200" y="95554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921251" y="1838325"/>
              <a:ext cx="1981200" cy="3011760"/>
            </a:xfrm>
            <a:custGeom>
              <a:avLst/>
              <a:gdLst/>
              <a:ahLst/>
              <a:cxnLst/>
              <a:rect l="l" t="t" r="r" b="b"/>
              <a:pathLst>
                <a:path w="1981200" h="2910840">
                  <a:moveTo>
                    <a:pt x="0" y="2910840"/>
                  </a:moveTo>
                  <a:lnTo>
                    <a:pt x="1981200" y="291084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91084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1403543"/>
              <a:ext cx="1981200" cy="1014868"/>
            </a:xfrm>
            <a:custGeom>
              <a:avLst/>
              <a:gdLst/>
              <a:ahLst/>
              <a:cxnLst/>
              <a:rect l="l" t="t" r="r" b="b"/>
              <a:pathLst>
                <a:path w="1981200" h="1033780">
                  <a:moveTo>
                    <a:pt x="0" y="1033272"/>
                  </a:moveTo>
                  <a:lnTo>
                    <a:pt x="1981200" y="1033272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0332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757795" y="1910355"/>
              <a:ext cx="2104899" cy="3011760"/>
            </a:xfrm>
            <a:custGeom>
              <a:avLst/>
              <a:gdLst/>
              <a:ahLst/>
              <a:cxnLst/>
              <a:rect l="l" t="t" r="r" b="b"/>
              <a:pathLst>
                <a:path w="1981200" h="2895600">
                  <a:moveTo>
                    <a:pt x="0" y="2895600"/>
                  </a:moveTo>
                  <a:lnTo>
                    <a:pt x="1981200" y="28956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8956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064764"/>
                  </a:moveTo>
                  <a:lnTo>
                    <a:pt x="71628" y="3064764"/>
                  </a:lnTo>
                </a:path>
                <a:path w="71754" h="3831590">
                  <a:moveTo>
                    <a:pt x="0" y="2298192"/>
                  </a:moveTo>
                  <a:lnTo>
                    <a:pt x="71628" y="2298192"/>
                  </a:lnTo>
                </a:path>
                <a:path w="71754" h="3831590">
                  <a:moveTo>
                    <a:pt x="0" y="1533143"/>
                  </a:moveTo>
                  <a:lnTo>
                    <a:pt x="71628" y="1533143"/>
                  </a:lnTo>
                </a:path>
                <a:path w="71754" h="3831590">
                  <a:moveTo>
                    <a:pt x="0" y="766572"/>
                  </a:moveTo>
                  <a:lnTo>
                    <a:pt x="71628" y="766572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41353" y="12422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112852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577898" y="12524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40 140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2" y="430631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3539439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77342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0072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358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37526" y="5220665"/>
            <a:ext cx="2994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1 911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83963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3732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3075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37 - Socialt och </a:t>
            </a:r>
            <a:r>
              <a:rPr sz="1200" b="1" spc="-10" dirty="0">
                <a:latin typeface="Carlito"/>
                <a:cs typeface="Carlito"/>
              </a:rPr>
              <a:t>kurativt</a:t>
            </a:r>
            <a:r>
              <a:rPr sz="1200" b="1" spc="-5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13">
            <a:extLst>
              <a:ext uri="{FF2B5EF4-FFF2-40B4-BE49-F238E27FC236}">
                <a16:creationId xmlns:a16="http://schemas.microsoft.com/office/drawing/2014/main" id="{686C1857-6F10-D1EC-D036-B7CCD4026A6A}"/>
              </a:ext>
            </a:extLst>
          </p:cNvPr>
          <p:cNvSpPr txBox="1"/>
          <p:nvPr/>
        </p:nvSpPr>
        <p:spPr>
          <a:xfrm>
            <a:off x="4752337" y="17247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523E75F4-3CF2-6D8E-8D99-96D744E79EA0}"/>
              </a:ext>
            </a:extLst>
          </p:cNvPr>
          <p:cNvSpPr txBox="1"/>
          <p:nvPr/>
        </p:nvSpPr>
        <p:spPr>
          <a:xfrm>
            <a:off x="4764412" y="219738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id="{A439CC7B-3768-4217-0CD9-B6231D555EB1}"/>
              </a:ext>
            </a:extLst>
          </p:cNvPr>
          <p:cNvSpPr txBox="1"/>
          <p:nvPr/>
        </p:nvSpPr>
        <p:spPr>
          <a:xfrm>
            <a:off x="7577897" y="17748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0B7B6490-1E8B-B9EE-BB0C-A40F5D7FDFDA}"/>
              </a:ext>
            </a:extLst>
          </p:cNvPr>
          <p:cNvSpPr txBox="1"/>
          <p:nvPr/>
        </p:nvSpPr>
        <p:spPr>
          <a:xfrm>
            <a:off x="7577897" y="229471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33 200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222013"/>
            <a:ext cx="8548116" cy="4609192"/>
            <a:chOff x="595883" y="1222013"/>
            <a:chExt cx="8548116" cy="4609192"/>
          </a:xfrm>
        </p:grpSpPr>
        <p:sp>
          <p:nvSpPr>
            <p:cNvPr id="6" name="object 6"/>
            <p:cNvSpPr/>
            <p:nvPr/>
          </p:nvSpPr>
          <p:spPr>
            <a:xfrm>
              <a:off x="3921251" y="1222013"/>
              <a:ext cx="1981200" cy="1130033"/>
            </a:xfrm>
            <a:custGeom>
              <a:avLst/>
              <a:gdLst/>
              <a:ahLst/>
              <a:cxnLst/>
              <a:rect l="l" t="t" r="r" b="b"/>
              <a:pathLst>
                <a:path w="1981200" h="1271270">
                  <a:moveTo>
                    <a:pt x="0" y="1271015"/>
                  </a:moveTo>
                  <a:lnTo>
                    <a:pt x="1981200" y="1271015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27101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921250" y="1961281"/>
              <a:ext cx="1981200" cy="2805908"/>
            </a:xfrm>
            <a:custGeom>
              <a:avLst/>
              <a:gdLst/>
              <a:ahLst/>
              <a:cxnLst/>
              <a:rect l="l" t="t" r="r" b="b"/>
              <a:pathLst>
                <a:path w="1981200" h="2727960">
                  <a:moveTo>
                    <a:pt x="0" y="2727960"/>
                  </a:moveTo>
                  <a:lnTo>
                    <a:pt x="1981200" y="272796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7279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1282111"/>
              <a:ext cx="1981200" cy="1232490"/>
            </a:xfrm>
            <a:custGeom>
              <a:avLst/>
              <a:gdLst/>
              <a:ahLst/>
              <a:cxnLst/>
              <a:rect l="l" t="t" r="r" b="b"/>
              <a:pathLst>
                <a:path w="1981200" h="1435735">
                  <a:moveTo>
                    <a:pt x="0" y="1435607"/>
                  </a:moveTo>
                  <a:lnTo>
                    <a:pt x="1981200" y="143560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43560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774180" y="2031200"/>
              <a:ext cx="1981200" cy="2670897"/>
            </a:xfrm>
            <a:custGeom>
              <a:avLst/>
              <a:gdLst/>
              <a:ahLst/>
              <a:cxnLst/>
              <a:rect l="l" t="t" r="r" b="b"/>
              <a:pathLst>
                <a:path w="1981200" h="2609215">
                  <a:moveTo>
                    <a:pt x="0" y="2609088"/>
                  </a:moveTo>
                  <a:lnTo>
                    <a:pt x="1981200" y="260908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090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064764"/>
                  </a:moveTo>
                  <a:lnTo>
                    <a:pt x="71628" y="3064764"/>
                  </a:lnTo>
                </a:path>
                <a:path w="71754" h="3831590">
                  <a:moveTo>
                    <a:pt x="0" y="2298192"/>
                  </a:moveTo>
                  <a:lnTo>
                    <a:pt x="71628" y="2298192"/>
                  </a:lnTo>
                </a:path>
                <a:path w="71754" h="3831590">
                  <a:moveTo>
                    <a:pt x="0" y="1533143"/>
                  </a:moveTo>
                  <a:lnTo>
                    <a:pt x="71628" y="1533143"/>
                  </a:lnTo>
                </a:path>
                <a:path w="71754" h="3831590">
                  <a:moveTo>
                    <a:pt x="0" y="766572"/>
                  </a:moveTo>
                  <a:lnTo>
                    <a:pt x="71628" y="766572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29141" y="107069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41 250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xfrm>
            <a:off x="7620000" y="6518168"/>
            <a:ext cx="988060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620000" y="11645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41 170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1659" y="162972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430631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3539439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77342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20072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229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437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4032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244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40 -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Arkivverksamhet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CCEA9653-805C-10A5-1294-9F4BF64FE8E5}"/>
              </a:ext>
            </a:extLst>
          </p:cNvPr>
          <p:cNvSpPr txBox="1"/>
          <p:nvPr/>
        </p:nvSpPr>
        <p:spPr>
          <a:xfrm>
            <a:off x="4722762" y="180995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CBD2A0A1-47B9-1505-CA7C-FE9BDFBA16FF}"/>
              </a:ext>
            </a:extLst>
          </p:cNvPr>
          <p:cNvSpPr txBox="1"/>
          <p:nvPr/>
        </p:nvSpPr>
        <p:spPr>
          <a:xfrm>
            <a:off x="4717731" y="222941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9B8FD520-D94E-3AAB-3C7F-C713BABC2413}"/>
              </a:ext>
            </a:extLst>
          </p:cNvPr>
          <p:cNvSpPr txBox="1"/>
          <p:nvPr/>
        </p:nvSpPr>
        <p:spPr>
          <a:xfrm>
            <a:off x="7607025" y="18798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40F38CA7-F64C-135C-47BA-000936B80873}"/>
              </a:ext>
            </a:extLst>
          </p:cNvPr>
          <p:cNvSpPr txBox="1"/>
          <p:nvPr/>
        </p:nvSpPr>
        <p:spPr>
          <a:xfrm>
            <a:off x="7620000" y="24039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32 130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56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728216" y="5166359"/>
            <a:ext cx="660400" cy="9525"/>
            <a:chOff x="1728216" y="5166359"/>
            <a:chExt cx="660400" cy="9525"/>
          </a:xfrm>
        </p:grpSpPr>
        <p:sp>
          <p:nvSpPr>
            <p:cNvPr id="6" name="object 6"/>
            <p:cNvSpPr/>
            <p:nvPr/>
          </p:nvSpPr>
          <p:spPr>
            <a:xfrm>
              <a:off x="1728216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8216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5883" y="925637"/>
            <a:ext cx="8548116" cy="4905568"/>
            <a:chOff x="595883" y="925637"/>
            <a:chExt cx="8548116" cy="4905568"/>
          </a:xfrm>
        </p:grpSpPr>
        <p:sp>
          <p:nvSpPr>
            <p:cNvPr id="9" name="object 9"/>
            <p:cNvSpPr/>
            <p:nvPr/>
          </p:nvSpPr>
          <p:spPr>
            <a:xfrm>
              <a:off x="2679191" y="2635463"/>
              <a:ext cx="660400" cy="1164630"/>
            </a:xfrm>
            <a:custGeom>
              <a:avLst/>
              <a:gdLst/>
              <a:ahLst/>
              <a:cxnLst/>
              <a:rect l="l" t="t" r="r" b="b"/>
              <a:pathLst>
                <a:path w="660400" h="1082039">
                  <a:moveTo>
                    <a:pt x="0" y="1082039"/>
                  </a:moveTo>
                  <a:lnTo>
                    <a:pt x="659892" y="108203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820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566226" y="3106665"/>
              <a:ext cx="773365" cy="1858462"/>
            </a:xfrm>
            <a:custGeom>
              <a:avLst/>
              <a:gdLst/>
              <a:ahLst/>
              <a:cxnLst/>
              <a:rect l="l" t="t" r="r" b="b"/>
              <a:pathLst>
                <a:path w="660400" h="1781810">
                  <a:moveTo>
                    <a:pt x="0" y="1781556"/>
                  </a:moveTo>
                  <a:lnTo>
                    <a:pt x="659892" y="17815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8155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581143" y="2007234"/>
              <a:ext cx="661670" cy="1085216"/>
            </a:xfrm>
            <a:custGeom>
              <a:avLst/>
              <a:gdLst/>
              <a:ahLst/>
              <a:cxnLst/>
              <a:rect l="l" t="t" r="r" b="b"/>
              <a:pathLst>
                <a:path w="661670" h="856614">
                  <a:moveTo>
                    <a:pt x="0" y="856487"/>
                  </a:moveTo>
                  <a:lnTo>
                    <a:pt x="661415" y="85648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85648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3" y="2646799"/>
              <a:ext cx="661670" cy="2249251"/>
            </a:xfrm>
            <a:custGeom>
              <a:avLst/>
              <a:gdLst/>
              <a:ahLst/>
              <a:cxnLst/>
              <a:rect l="l" t="t" r="r" b="b"/>
              <a:pathLst>
                <a:path w="661670" h="2100579">
                  <a:moveTo>
                    <a:pt x="0" y="2100072"/>
                  </a:moveTo>
                  <a:lnTo>
                    <a:pt x="661415" y="210007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10007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532119" y="2358232"/>
              <a:ext cx="661670" cy="768624"/>
            </a:xfrm>
            <a:custGeom>
              <a:avLst/>
              <a:gdLst/>
              <a:ahLst/>
              <a:cxnLst/>
              <a:rect l="l" t="t" r="r" b="b"/>
              <a:pathLst>
                <a:path w="661670" h="1085214">
                  <a:moveTo>
                    <a:pt x="0" y="1085088"/>
                  </a:moveTo>
                  <a:lnTo>
                    <a:pt x="661415" y="108508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850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32119" y="2814649"/>
              <a:ext cx="661670" cy="2138540"/>
            </a:xfrm>
            <a:custGeom>
              <a:avLst/>
              <a:gdLst/>
              <a:ahLst/>
              <a:cxnLst/>
              <a:rect l="l" t="t" r="r" b="b"/>
              <a:pathLst>
                <a:path w="661670" h="1999614">
                  <a:moveTo>
                    <a:pt x="0" y="1999488"/>
                  </a:moveTo>
                  <a:lnTo>
                    <a:pt x="661415" y="199948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9994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434072" y="925637"/>
              <a:ext cx="661670" cy="1512763"/>
            </a:xfrm>
            <a:custGeom>
              <a:avLst/>
              <a:gdLst/>
              <a:ahLst/>
              <a:cxnLst/>
              <a:rect l="l" t="t" r="r" b="b"/>
              <a:pathLst>
                <a:path w="661670" h="1210310">
                  <a:moveTo>
                    <a:pt x="0" y="1210055"/>
                  </a:moveTo>
                  <a:lnTo>
                    <a:pt x="661416" y="1210055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21005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434072" y="1750521"/>
              <a:ext cx="661670" cy="2964373"/>
            </a:xfrm>
            <a:custGeom>
              <a:avLst/>
              <a:gdLst/>
              <a:ahLst/>
              <a:cxnLst/>
              <a:rect l="l" t="t" r="r" b="b"/>
              <a:pathLst>
                <a:path w="661670" h="2872740">
                  <a:moveTo>
                    <a:pt x="0" y="2872740"/>
                  </a:moveTo>
                  <a:lnTo>
                    <a:pt x="661416" y="2872740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87274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8374348" y="1223878"/>
              <a:ext cx="660400" cy="1180679"/>
            </a:xfrm>
            <a:custGeom>
              <a:avLst/>
              <a:gdLst/>
              <a:ahLst/>
              <a:cxnLst/>
              <a:rect l="l" t="t" r="r" b="b"/>
              <a:pathLst>
                <a:path w="660400" h="1026160">
                  <a:moveTo>
                    <a:pt x="0" y="1025651"/>
                  </a:moveTo>
                  <a:lnTo>
                    <a:pt x="659892" y="1025651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2565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367329" y="1847752"/>
              <a:ext cx="660400" cy="2970554"/>
            </a:xfrm>
            <a:custGeom>
              <a:avLst/>
              <a:gdLst/>
              <a:ahLst/>
              <a:cxnLst/>
              <a:rect l="l" t="t" r="r" b="b"/>
              <a:pathLst>
                <a:path w="660400" h="2880360">
                  <a:moveTo>
                    <a:pt x="0" y="2880360"/>
                  </a:moveTo>
                  <a:lnTo>
                    <a:pt x="659892" y="288036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88036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064764"/>
                  </a:moveTo>
                  <a:lnTo>
                    <a:pt x="71628" y="3064764"/>
                  </a:lnTo>
                </a:path>
                <a:path w="71754" h="3831590">
                  <a:moveTo>
                    <a:pt x="0" y="2298192"/>
                  </a:moveTo>
                  <a:lnTo>
                    <a:pt x="71628" y="2298192"/>
                  </a:lnTo>
                </a:path>
                <a:path w="71754" h="3831590">
                  <a:moveTo>
                    <a:pt x="0" y="1533143"/>
                  </a:moveTo>
                  <a:lnTo>
                    <a:pt x="71628" y="1533143"/>
                  </a:lnTo>
                </a:path>
                <a:path w="71754" h="3831590">
                  <a:moveTo>
                    <a:pt x="0" y="766572"/>
                  </a:moveTo>
                  <a:lnTo>
                    <a:pt x="71628" y="766572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858897" y="25424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31 850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4735321" y="190967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36 150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01187" y="22069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34 320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94409" y="87998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41 850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02332" y="10725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08400" y="307201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8 087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67630" y="153536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34049" y="169642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34050" y="22633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7612" y="430631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3539439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277342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20072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124091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39288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6414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105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206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61771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889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4112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4122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4132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55726" y="807277"/>
            <a:ext cx="3143885" cy="48133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41 - </a:t>
            </a:r>
            <a:r>
              <a:rPr sz="1200" b="1" spc="-5" dirty="0">
                <a:latin typeface="Carlito"/>
                <a:cs typeface="Carlito"/>
              </a:rPr>
              <a:t>Biblioteks-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5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dokumentationsarbete</a:t>
            </a:r>
            <a:endParaRPr sz="1200" dirty="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73" name="object 28">
            <a:extLst>
              <a:ext uri="{FF2B5EF4-FFF2-40B4-BE49-F238E27FC236}">
                <a16:creationId xmlns:a16="http://schemas.microsoft.com/office/drawing/2014/main" id="{A0735E12-78EC-6C3D-FDB4-601EAC0F8366}"/>
              </a:ext>
            </a:extLst>
          </p:cNvPr>
          <p:cNvSpPr txBox="1"/>
          <p:nvPr/>
        </p:nvSpPr>
        <p:spPr>
          <a:xfrm>
            <a:off x="2870032" y="302742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28">
            <a:extLst>
              <a:ext uri="{FF2B5EF4-FFF2-40B4-BE49-F238E27FC236}">
                <a16:creationId xmlns:a16="http://schemas.microsoft.com/office/drawing/2014/main" id="{36B4791A-9BCC-FE9C-2814-13E7CFDCA991}"/>
              </a:ext>
            </a:extLst>
          </p:cNvPr>
          <p:cNvSpPr txBox="1"/>
          <p:nvPr/>
        </p:nvSpPr>
        <p:spPr>
          <a:xfrm>
            <a:off x="2870032" y="36487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24 400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9">
            <a:extLst>
              <a:ext uri="{FF2B5EF4-FFF2-40B4-BE49-F238E27FC236}">
                <a16:creationId xmlns:a16="http://schemas.microsoft.com/office/drawing/2014/main" id="{C57A1BEC-2CC9-DA52-C3BD-481BC231948A}"/>
              </a:ext>
            </a:extLst>
          </p:cNvPr>
          <p:cNvSpPr txBox="1"/>
          <p:nvPr/>
        </p:nvSpPr>
        <p:spPr>
          <a:xfrm>
            <a:off x="4731481" y="254301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31 377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9">
            <a:extLst>
              <a:ext uri="{FF2B5EF4-FFF2-40B4-BE49-F238E27FC236}">
                <a16:creationId xmlns:a16="http://schemas.microsoft.com/office/drawing/2014/main" id="{7D7989F8-375B-33C5-6AF0-DF1A6FE5ECCD}"/>
              </a:ext>
            </a:extLst>
          </p:cNvPr>
          <p:cNvSpPr txBox="1"/>
          <p:nvPr/>
        </p:nvSpPr>
        <p:spPr>
          <a:xfrm>
            <a:off x="4741480" y="29434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30">
            <a:extLst>
              <a:ext uri="{FF2B5EF4-FFF2-40B4-BE49-F238E27FC236}">
                <a16:creationId xmlns:a16="http://schemas.microsoft.com/office/drawing/2014/main" id="{7029BABB-FFFC-289B-333A-C8D3F0F41419}"/>
              </a:ext>
            </a:extLst>
          </p:cNvPr>
          <p:cNvSpPr txBox="1"/>
          <p:nvPr/>
        </p:nvSpPr>
        <p:spPr>
          <a:xfrm>
            <a:off x="5701187" y="27767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30">
            <a:extLst>
              <a:ext uri="{FF2B5EF4-FFF2-40B4-BE49-F238E27FC236}">
                <a16:creationId xmlns:a16="http://schemas.microsoft.com/office/drawing/2014/main" id="{B48CC04D-EC16-BCE7-64C2-4BDDED915C1B}"/>
              </a:ext>
            </a:extLst>
          </p:cNvPr>
          <p:cNvSpPr txBox="1"/>
          <p:nvPr/>
        </p:nvSpPr>
        <p:spPr>
          <a:xfrm>
            <a:off x="5716329" y="30255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28 580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31">
            <a:extLst>
              <a:ext uri="{FF2B5EF4-FFF2-40B4-BE49-F238E27FC236}">
                <a16:creationId xmlns:a16="http://schemas.microsoft.com/office/drawing/2014/main" id="{57D5F9B3-EEE6-0663-3D91-3F9C583D4991}"/>
              </a:ext>
            </a:extLst>
          </p:cNvPr>
          <p:cNvSpPr txBox="1"/>
          <p:nvPr/>
        </p:nvSpPr>
        <p:spPr>
          <a:xfrm>
            <a:off x="7599887" y="162718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31">
            <a:extLst>
              <a:ext uri="{FF2B5EF4-FFF2-40B4-BE49-F238E27FC236}">
                <a16:creationId xmlns:a16="http://schemas.microsoft.com/office/drawing/2014/main" id="{CA313D34-23F6-B4A8-F4A8-DA51F12FA636}"/>
              </a:ext>
            </a:extLst>
          </p:cNvPr>
          <p:cNvSpPr txBox="1"/>
          <p:nvPr/>
        </p:nvSpPr>
        <p:spPr>
          <a:xfrm>
            <a:off x="7601076" y="229346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33 800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1252475"/>
            <a:ext cx="8548116" cy="4578730"/>
            <a:chOff x="595883" y="1252475"/>
            <a:chExt cx="8548116" cy="4578730"/>
          </a:xfrm>
        </p:grpSpPr>
        <p:sp>
          <p:nvSpPr>
            <p:cNvPr id="3" name="object 3"/>
            <p:cNvSpPr/>
            <p:nvPr/>
          </p:nvSpPr>
          <p:spPr>
            <a:xfrm>
              <a:off x="850391" y="2224726"/>
              <a:ext cx="990600" cy="791210"/>
            </a:xfrm>
            <a:custGeom>
              <a:avLst/>
              <a:gdLst/>
              <a:ahLst/>
              <a:cxnLst/>
              <a:rect l="l" t="t" r="r" b="b"/>
              <a:pathLst>
                <a:path w="990600" h="1024254">
                  <a:moveTo>
                    <a:pt x="0" y="1024127"/>
                  </a:moveTo>
                  <a:lnTo>
                    <a:pt x="990599" y="1024127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02412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8932" y="2625016"/>
              <a:ext cx="1066067" cy="2193290"/>
            </a:xfrm>
            <a:custGeom>
              <a:avLst/>
              <a:gdLst/>
              <a:ahLst/>
              <a:cxnLst/>
              <a:rect l="l" t="t" r="r" b="b"/>
              <a:pathLst>
                <a:path w="990600" h="2193290">
                  <a:moveTo>
                    <a:pt x="0" y="2193036"/>
                  </a:moveTo>
                  <a:lnTo>
                    <a:pt x="990599" y="2193036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21930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2276855" y="2161700"/>
              <a:ext cx="990600" cy="947133"/>
            </a:xfrm>
            <a:custGeom>
              <a:avLst/>
              <a:gdLst/>
              <a:ahLst/>
              <a:cxnLst/>
              <a:rect l="l" t="t" r="r" b="b"/>
              <a:pathLst>
                <a:path w="990600" h="791210">
                  <a:moveTo>
                    <a:pt x="0" y="790955"/>
                  </a:moveTo>
                  <a:lnTo>
                    <a:pt x="990599" y="790955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79095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165704" y="2572819"/>
              <a:ext cx="1111152" cy="2212975"/>
            </a:xfrm>
            <a:custGeom>
              <a:avLst/>
              <a:gdLst/>
              <a:ahLst/>
              <a:cxnLst/>
              <a:rect l="l" t="t" r="r" b="b"/>
              <a:pathLst>
                <a:path w="990600" h="2212975">
                  <a:moveTo>
                    <a:pt x="0" y="2212848"/>
                  </a:moveTo>
                  <a:lnTo>
                    <a:pt x="990599" y="2212848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22128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2208403"/>
              <a:ext cx="990600" cy="928083"/>
            </a:xfrm>
            <a:custGeom>
              <a:avLst/>
              <a:gdLst/>
              <a:ahLst/>
              <a:cxnLst/>
              <a:rect l="l" t="t" r="r" b="b"/>
              <a:pathLst>
                <a:path w="990600" h="909954">
                  <a:moveTo>
                    <a:pt x="0" y="909827"/>
                  </a:moveTo>
                  <a:lnTo>
                    <a:pt x="990600" y="909827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90982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693918" y="2677795"/>
              <a:ext cx="990600" cy="2295995"/>
            </a:xfrm>
            <a:custGeom>
              <a:avLst/>
              <a:gdLst/>
              <a:ahLst/>
              <a:cxnLst/>
              <a:rect l="l" t="t" r="r" b="b"/>
              <a:pathLst>
                <a:path w="990600" h="2159635">
                  <a:moveTo>
                    <a:pt x="0" y="2159508"/>
                  </a:moveTo>
                  <a:lnTo>
                    <a:pt x="990600" y="215950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15950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2712" y="1252475"/>
              <a:ext cx="990600" cy="1457594"/>
            </a:xfrm>
            <a:custGeom>
              <a:avLst/>
              <a:gdLst/>
              <a:ahLst/>
              <a:cxnLst/>
              <a:rect l="l" t="t" r="r" b="b"/>
              <a:pathLst>
                <a:path w="990600" h="1355089">
                  <a:moveTo>
                    <a:pt x="0" y="1354836"/>
                  </a:moveTo>
                  <a:lnTo>
                    <a:pt x="990600" y="1354836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5483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7968600" y="2102779"/>
              <a:ext cx="1014113" cy="2969853"/>
            </a:xfrm>
            <a:custGeom>
              <a:avLst/>
              <a:gdLst/>
              <a:ahLst/>
              <a:cxnLst/>
              <a:rect l="l" t="t" r="r" b="b"/>
              <a:pathLst>
                <a:path w="990600" h="3022600">
                  <a:moveTo>
                    <a:pt x="0" y="3022091"/>
                  </a:moveTo>
                  <a:lnTo>
                    <a:pt x="990600" y="3022091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3022091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175105" y="207340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5 120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23671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2611057" y="200067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46 280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88880" y="20932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11860" y="117681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56 700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87590" y="13593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54 750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3635755"/>
            <a:ext cx="340995" cy="1120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7482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3</a:t>
            </a:r>
            <a:r>
              <a:rPr lang="sv-SE" sz="900" spc="-5" dirty="0">
                <a:latin typeface="Carlito"/>
                <a:cs typeface="Carlito"/>
              </a:rPr>
              <a:t>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7258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182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99305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82206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08923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43632" y="57160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4142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4152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9209" algn="ctr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41 - </a:t>
            </a:r>
            <a:r>
              <a:rPr sz="1200" b="1" spc="-5" dirty="0">
                <a:latin typeface="Carlito"/>
                <a:cs typeface="Carlito"/>
              </a:rPr>
              <a:t>Biblioteks-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5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dokumentationsarbete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21">
            <a:extLst>
              <a:ext uri="{FF2B5EF4-FFF2-40B4-BE49-F238E27FC236}">
                <a16:creationId xmlns:a16="http://schemas.microsoft.com/office/drawing/2014/main" id="{403BAC60-DA12-E156-04BA-312019DCF0C1}"/>
              </a:ext>
            </a:extLst>
          </p:cNvPr>
          <p:cNvSpPr txBox="1"/>
          <p:nvPr/>
        </p:nvSpPr>
        <p:spPr>
          <a:xfrm>
            <a:off x="1175104" y="247837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1">
            <a:extLst>
              <a:ext uri="{FF2B5EF4-FFF2-40B4-BE49-F238E27FC236}">
                <a16:creationId xmlns:a16="http://schemas.microsoft.com/office/drawing/2014/main" id="{239E15A7-12C8-C375-A769-65E753CA516D}"/>
              </a:ext>
            </a:extLst>
          </p:cNvPr>
          <p:cNvSpPr txBox="1"/>
          <p:nvPr/>
        </p:nvSpPr>
        <p:spPr>
          <a:xfrm>
            <a:off x="1175400" y="28720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2">
            <a:extLst>
              <a:ext uri="{FF2B5EF4-FFF2-40B4-BE49-F238E27FC236}">
                <a16:creationId xmlns:a16="http://schemas.microsoft.com/office/drawing/2014/main" id="{DC75BD7A-B131-22F5-29ED-82C11A6A1C87}"/>
              </a:ext>
            </a:extLst>
          </p:cNvPr>
          <p:cNvSpPr txBox="1"/>
          <p:nvPr/>
        </p:nvSpPr>
        <p:spPr>
          <a:xfrm>
            <a:off x="2611058" y="24805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41 650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2">
            <a:extLst>
              <a:ext uri="{FF2B5EF4-FFF2-40B4-BE49-F238E27FC236}">
                <a16:creationId xmlns:a16="http://schemas.microsoft.com/office/drawing/2014/main" id="{03BE8FB1-7F27-79C3-9219-E30711D32916}"/>
              </a:ext>
            </a:extLst>
          </p:cNvPr>
          <p:cNvSpPr txBox="1"/>
          <p:nvPr/>
        </p:nvSpPr>
        <p:spPr>
          <a:xfrm>
            <a:off x="2613021" y="294768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37 755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3">
            <a:extLst>
              <a:ext uri="{FF2B5EF4-FFF2-40B4-BE49-F238E27FC236}">
                <a16:creationId xmlns:a16="http://schemas.microsoft.com/office/drawing/2014/main" id="{D007C675-9FF1-7923-6A1C-CA3B12FA0624}"/>
              </a:ext>
            </a:extLst>
          </p:cNvPr>
          <p:cNvSpPr txBox="1"/>
          <p:nvPr/>
        </p:nvSpPr>
        <p:spPr>
          <a:xfrm>
            <a:off x="4009880" y="255874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3">
            <a:extLst>
              <a:ext uri="{FF2B5EF4-FFF2-40B4-BE49-F238E27FC236}">
                <a16:creationId xmlns:a16="http://schemas.microsoft.com/office/drawing/2014/main" id="{F01710E1-AFCE-3509-8650-02B39F617463}"/>
              </a:ext>
            </a:extLst>
          </p:cNvPr>
          <p:cNvSpPr txBox="1"/>
          <p:nvPr/>
        </p:nvSpPr>
        <p:spPr>
          <a:xfrm>
            <a:off x="4009880" y="305489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36 745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4">
            <a:extLst>
              <a:ext uri="{FF2B5EF4-FFF2-40B4-BE49-F238E27FC236}">
                <a16:creationId xmlns:a16="http://schemas.microsoft.com/office/drawing/2014/main" id="{CD7CBD3C-276C-991A-6D33-8260EBCC7C4C}"/>
              </a:ext>
            </a:extLst>
          </p:cNvPr>
          <p:cNvSpPr txBox="1"/>
          <p:nvPr/>
        </p:nvSpPr>
        <p:spPr>
          <a:xfrm>
            <a:off x="8331835" y="196666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24">
            <a:extLst>
              <a:ext uri="{FF2B5EF4-FFF2-40B4-BE49-F238E27FC236}">
                <a16:creationId xmlns:a16="http://schemas.microsoft.com/office/drawing/2014/main" id="{52FC8FB0-C9A4-70EB-E90D-9FCD0CBED030}"/>
              </a:ext>
            </a:extLst>
          </p:cNvPr>
          <p:cNvSpPr txBox="1"/>
          <p:nvPr/>
        </p:nvSpPr>
        <p:spPr>
          <a:xfrm>
            <a:off x="8345591" y="254737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40 700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728216" y="5166359"/>
            <a:ext cx="660400" cy="9525"/>
            <a:chOff x="1728216" y="5166359"/>
            <a:chExt cx="660400" cy="9525"/>
          </a:xfrm>
        </p:grpSpPr>
        <p:sp>
          <p:nvSpPr>
            <p:cNvPr id="6" name="object 6"/>
            <p:cNvSpPr/>
            <p:nvPr/>
          </p:nvSpPr>
          <p:spPr>
            <a:xfrm>
              <a:off x="1728216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8216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5883" y="1330452"/>
            <a:ext cx="8548370" cy="4500880"/>
            <a:chOff x="595883" y="1330452"/>
            <a:chExt cx="8548370" cy="4500880"/>
          </a:xfrm>
        </p:grpSpPr>
        <p:sp>
          <p:nvSpPr>
            <p:cNvPr id="9" name="object 9"/>
            <p:cNvSpPr/>
            <p:nvPr/>
          </p:nvSpPr>
          <p:spPr>
            <a:xfrm>
              <a:off x="2679191" y="3621024"/>
              <a:ext cx="660400" cy="741045"/>
            </a:xfrm>
            <a:custGeom>
              <a:avLst/>
              <a:gdLst/>
              <a:ahLst/>
              <a:cxnLst/>
              <a:rect l="l" t="t" r="r" b="b"/>
              <a:pathLst>
                <a:path w="660400" h="741045">
                  <a:moveTo>
                    <a:pt x="0" y="740663"/>
                  </a:moveTo>
                  <a:lnTo>
                    <a:pt x="659892" y="74066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74066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79191" y="4166616"/>
              <a:ext cx="660400" cy="1000125"/>
            </a:xfrm>
            <a:custGeom>
              <a:avLst/>
              <a:gdLst/>
              <a:ahLst/>
              <a:cxnLst/>
              <a:rect l="l" t="t" r="r" b="b"/>
              <a:pathLst>
                <a:path w="660400" h="1000125">
                  <a:moveTo>
                    <a:pt x="0" y="999743"/>
                  </a:moveTo>
                  <a:lnTo>
                    <a:pt x="659892" y="99974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9974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81143" y="2436876"/>
              <a:ext cx="661670" cy="1306195"/>
            </a:xfrm>
            <a:custGeom>
              <a:avLst/>
              <a:gdLst/>
              <a:ahLst/>
              <a:cxnLst/>
              <a:rect l="l" t="t" r="r" b="b"/>
              <a:pathLst>
                <a:path w="661670" h="1306195">
                  <a:moveTo>
                    <a:pt x="0" y="1306068"/>
                  </a:moveTo>
                  <a:lnTo>
                    <a:pt x="661415" y="130606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30606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3" y="3140963"/>
              <a:ext cx="661670" cy="2025650"/>
            </a:xfrm>
            <a:custGeom>
              <a:avLst/>
              <a:gdLst/>
              <a:ahLst/>
              <a:cxnLst/>
              <a:rect l="l" t="t" r="r" b="b"/>
              <a:pathLst>
                <a:path w="661670" h="2025650">
                  <a:moveTo>
                    <a:pt x="0" y="2025395"/>
                  </a:moveTo>
                  <a:lnTo>
                    <a:pt x="661415" y="2025395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02539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532119" y="2604516"/>
              <a:ext cx="661670" cy="1282065"/>
            </a:xfrm>
            <a:custGeom>
              <a:avLst/>
              <a:gdLst/>
              <a:ahLst/>
              <a:cxnLst/>
              <a:rect l="l" t="t" r="r" b="b"/>
              <a:pathLst>
                <a:path w="661670" h="1282064">
                  <a:moveTo>
                    <a:pt x="0" y="1281683"/>
                  </a:moveTo>
                  <a:lnTo>
                    <a:pt x="661415" y="128168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28168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32119" y="3525012"/>
              <a:ext cx="661670" cy="1641475"/>
            </a:xfrm>
            <a:custGeom>
              <a:avLst/>
              <a:gdLst/>
              <a:ahLst/>
              <a:cxnLst/>
              <a:rect l="l" t="t" r="r" b="b"/>
              <a:pathLst>
                <a:path w="661670" h="1641475">
                  <a:moveTo>
                    <a:pt x="0" y="1641348"/>
                  </a:moveTo>
                  <a:lnTo>
                    <a:pt x="661415" y="164134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413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34072" y="1554480"/>
              <a:ext cx="661670" cy="1915795"/>
            </a:xfrm>
            <a:custGeom>
              <a:avLst/>
              <a:gdLst/>
              <a:ahLst/>
              <a:cxnLst/>
              <a:rect l="l" t="t" r="r" b="b"/>
              <a:pathLst>
                <a:path w="661670" h="1915795">
                  <a:moveTo>
                    <a:pt x="0" y="1915667"/>
                  </a:moveTo>
                  <a:lnTo>
                    <a:pt x="661416" y="1915667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91566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34072" y="2593848"/>
              <a:ext cx="661670" cy="2573020"/>
            </a:xfrm>
            <a:custGeom>
              <a:avLst/>
              <a:gdLst/>
              <a:ahLst/>
              <a:cxnLst/>
              <a:rect l="l" t="t" r="r" b="b"/>
              <a:pathLst>
                <a:path w="661670" h="2573020">
                  <a:moveTo>
                    <a:pt x="0" y="2572512"/>
                  </a:moveTo>
                  <a:lnTo>
                    <a:pt x="661416" y="257251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5725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86572" y="1719072"/>
              <a:ext cx="660400" cy="1762125"/>
            </a:xfrm>
            <a:custGeom>
              <a:avLst/>
              <a:gdLst/>
              <a:ahLst/>
              <a:cxnLst/>
              <a:rect l="l" t="t" r="r" b="b"/>
              <a:pathLst>
                <a:path w="660400" h="1762125">
                  <a:moveTo>
                    <a:pt x="0" y="1761743"/>
                  </a:moveTo>
                  <a:lnTo>
                    <a:pt x="659892" y="176174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6174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86572" y="2720340"/>
              <a:ext cx="660400" cy="2446020"/>
            </a:xfrm>
            <a:custGeom>
              <a:avLst/>
              <a:gdLst/>
              <a:ahLst/>
              <a:cxnLst/>
              <a:rect l="l" t="t" r="r" b="b"/>
              <a:pathLst>
                <a:path w="660400" h="2446020">
                  <a:moveTo>
                    <a:pt x="0" y="2446019"/>
                  </a:moveTo>
                  <a:lnTo>
                    <a:pt x="659892" y="244601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446019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284220"/>
                  </a:moveTo>
                  <a:lnTo>
                    <a:pt x="71628" y="3284220"/>
                  </a:lnTo>
                </a:path>
                <a:path w="71754" h="3831590">
                  <a:moveTo>
                    <a:pt x="0" y="2737104"/>
                  </a:moveTo>
                  <a:lnTo>
                    <a:pt x="71628" y="2737104"/>
                  </a:lnTo>
                </a:path>
                <a:path w="71754" h="3831590">
                  <a:moveTo>
                    <a:pt x="0" y="2189988"/>
                  </a:moveTo>
                  <a:lnTo>
                    <a:pt x="71628" y="2189988"/>
                  </a:lnTo>
                </a:path>
                <a:path w="71754" h="3831590">
                  <a:moveTo>
                    <a:pt x="0" y="1642872"/>
                  </a:moveTo>
                  <a:lnTo>
                    <a:pt x="71628" y="1642872"/>
                  </a:lnTo>
                </a:path>
                <a:path w="71754" h="3831590">
                  <a:moveTo>
                    <a:pt x="0" y="1094231"/>
                  </a:moveTo>
                  <a:lnTo>
                    <a:pt x="71628" y="1094231"/>
                  </a:lnTo>
                </a:path>
                <a:path w="71754" h="3831590">
                  <a:moveTo>
                    <a:pt x="0" y="547115"/>
                  </a:moveTo>
                  <a:lnTo>
                    <a:pt x="71628" y="54711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630167" y="5166359"/>
            <a:ext cx="660400" cy="9525"/>
            <a:chOff x="3630167" y="5166359"/>
            <a:chExt cx="660400" cy="9525"/>
          </a:xfrm>
        </p:grpSpPr>
        <p:sp>
          <p:nvSpPr>
            <p:cNvPr id="23" name="object 23"/>
            <p:cNvSpPr/>
            <p:nvPr/>
          </p:nvSpPr>
          <p:spPr>
            <a:xfrm>
              <a:off x="3630168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79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79" y="9144"/>
                  </a:lnTo>
                  <a:lnTo>
                    <a:pt x="65987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30167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483096" y="5166359"/>
            <a:ext cx="661670" cy="9525"/>
            <a:chOff x="6483096" y="5166359"/>
            <a:chExt cx="661670" cy="9525"/>
          </a:xfrm>
        </p:grpSpPr>
        <p:sp>
          <p:nvSpPr>
            <p:cNvPr id="26" name="object 26"/>
            <p:cNvSpPr/>
            <p:nvPr/>
          </p:nvSpPr>
          <p:spPr>
            <a:xfrm>
              <a:off x="6483096" y="5166359"/>
              <a:ext cx="661670" cy="9525"/>
            </a:xfrm>
            <a:custGeom>
              <a:avLst/>
              <a:gdLst/>
              <a:ahLst/>
              <a:cxnLst/>
              <a:rect l="l" t="t" r="r" b="b"/>
              <a:pathLst>
                <a:path w="661670" h="9525">
                  <a:moveTo>
                    <a:pt x="66141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61416" y="9144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83096" y="5166359"/>
              <a:ext cx="661670" cy="9525"/>
            </a:xfrm>
            <a:custGeom>
              <a:avLst/>
              <a:gdLst/>
              <a:ahLst/>
              <a:cxnLst/>
              <a:rect l="l" t="t" r="r" b="b"/>
              <a:pathLst>
                <a:path w="661670" h="9525">
                  <a:moveTo>
                    <a:pt x="661415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61415" y="9144"/>
                  </a:lnTo>
                  <a:lnTo>
                    <a:pt x="661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839973" y="340690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8 616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813816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6617397" y="142086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93790" y="238912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38</a:t>
            </a:r>
            <a:r>
              <a:rPr sz="900" spc="-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95996" y="13387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9 940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47354" y="150342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60349" y="37505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26 330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47354" y="250520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79192" y="3621023"/>
            <a:ext cx="660400" cy="695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 marL="173355">
              <a:lnSpc>
                <a:spcPct val="100000"/>
              </a:lnSpc>
              <a:spcBef>
                <a:spcPts val="635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4 729</a:t>
            </a:r>
            <a:endParaRPr sz="900" dirty="0">
              <a:latin typeface="Carlito"/>
              <a:cs typeface="Carlito"/>
            </a:endParaRPr>
          </a:p>
          <a:p>
            <a:pPr marL="173355">
              <a:lnSpc>
                <a:spcPct val="100000"/>
              </a:lnSpc>
              <a:spcBef>
                <a:spcPts val="459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3 238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81144" y="2436876"/>
            <a:ext cx="661670" cy="130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173355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4 600</a:t>
            </a: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  <a:p>
            <a:pPr marL="173355">
              <a:lnSpc>
                <a:spcPct val="100000"/>
              </a:lnSpc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30 960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32120" y="2604516"/>
            <a:ext cx="661670" cy="128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30</a:t>
            </a:r>
            <a:r>
              <a:rPr sz="900" spc="-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</a:t>
            </a: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00</a:t>
            </a: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 marL="173990">
              <a:lnSpc>
                <a:spcPct val="100000"/>
              </a:lnSpc>
              <a:spcBef>
                <a:spcPts val="665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7 796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34071" y="1554480"/>
            <a:ext cx="661670" cy="191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74625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9 300</a:t>
            </a: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Carlito"/>
              <a:cs typeface="Carlito"/>
            </a:endParaRPr>
          </a:p>
          <a:p>
            <a:pPr marL="174625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30</a:t>
            </a:r>
            <a:r>
              <a:rPr sz="900" spc="-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47354" y="326605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30</a:t>
            </a:r>
            <a:r>
              <a:rPr sz="900" spc="-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</a:t>
            </a: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7612" y="452513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7612" y="397776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343027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288290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23357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178841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109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19473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9120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2</a:t>
            </a:r>
            <a:r>
              <a:rPr lang="sv-SE" sz="900" spc="-5" dirty="0">
                <a:latin typeface="Carlito"/>
                <a:cs typeface="Carlito"/>
              </a:rPr>
              <a:t>27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37526" y="5220665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1217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588756" y="5220665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2266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30145" y="5664504"/>
            <a:ext cx="257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1012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83963" y="5664504"/>
            <a:ext cx="257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1022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37526" y="5664504"/>
            <a:ext cx="2571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1032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7612" y="807277"/>
            <a:ext cx="4826635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10 - </a:t>
            </a:r>
            <a:r>
              <a:rPr sz="1200" b="1" spc="-5" dirty="0">
                <a:latin typeface="Carlito"/>
                <a:cs typeface="Carlito"/>
              </a:rPr>
              <a:t>Samhällsinriktat </a:t>
            </a:r>
            <a:r>
              <a:rPr sz="1200" b="1" dirty="0">
                <a:latin typeface="Carlito"/>
                <a:cs typeface="Carlito"/>
              </a:rPr>
              <a:t>planerings-, </a:t>
            </a:r>
            <a:r>
              <a:rPr sz="1200" b="1" spc="-5" dirty="0">
                <a:latin typeface="Carlito"/>
                <a:cs typeface="Carlito"/>
              </a:rPr>
              <a:t>utrednings-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7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förhandlingsarbete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</a:t>
            </a:r>
            <a:r>
              <a:rPr lang="sv-SE" sz="1000" b="1" spc="-5" dirty="0">
                <a:latin typeface="Carlito"/>
                <a:cs typeface="Carlito"/>
              </a:rPr>
              <a:t>mars 2023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3" name="object 33">
            <a:extLst>
              <a:ext uri="{FF2B5EF4-FFF2-40B4-BE49-F238E27FC236}">
                <a16:creationId xmlns:a16="http://schemas.microsoft.com/office/drawing/2014/main" id="{30E89C86-9BCA-4624-9836-0E27CDEB6FB0}"/>
              </a:ext>
            </a:extLst>
          </p:cNvPr>
          <p:cNvSpPr txBox="1"/>
          <p:nvPr/>
        </p:nvSpPr>
        <p:spPr>
          <a:xfrm>
            <a:off x="3850215" y="28260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37 240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11">
            <a:extLst>
              <a:ext uri="{FF2B5EF4-FFF2-40B4-BE49-F238E27FC236}">
                <a16:creationId xmlns:a16="http://schemas.microsoft.com/office/drawing/2014/main" id="{7AA5F087-5F73-47BA-BC74-A018FBF1724C}"/>
              </a:ext>
            </a:extLst>
          </p:cNvPr>
          <p:cNvSpPr/>
          <p:nvPr/>
        </p:nvSpPr>
        <p:spPr>
          <a:xfrm>
            <a:off x="6512281" y="1572185"/>
            <a:ext cx="661670" cy="2168310"/>
          </a:xfrm>
          <a:custGeom>
            <a:avLst/>
            <a:gdLst/>
            <a:ahLst/>
            <a:cxnLst/>
            <a:rect l="l" t="t" r="r" b="b"/>
            <a:pathLst>
              <a:path w="661670" h="1306195">
                <a:moveTo>
                  <a:pt x="0" y="1306068"/>
                </a:moveTo>
                <a:lnTo>
                  <a:pt x="661415" y="1306068"/>
                </a:lnTo>
                <a:lnTo>
                  <a:pt x="661415" y="0"/>
                </a:lnTo>
                <a:lnTo>
                  <a:pt x="0" y="0"/>
                </a:lnTo>
                <a:lnTo>
                  <a:pt x="0" y="1306068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38">
            <a:extLst>
              <a:ext uri="{FF2B5EF4-FFF2-40B4-BE49-F238E27FC236}">
                <a16:creationId xmlns:a16="http://schemas.microsoft.com/office/drawing/2014/main" id="{B900EF16-CBC4-44AA-83AA-ADD4B43E978A}"/>
              </a:ext>
            </a:extLst>
          </p:cNvPr>
          <p:cNvSpPr txBox="1"/>
          <p:nvPr/>
        </p:nvSpPr>
        <p:spPr>
          <a:xfrm>
            <a:off x="6481571" y="2657129"/>
            <a:ext cx="661670" cy="128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 marL="173990">
              <a:lnSpc>
                <a:spcPct val="100000"/>
              </a:lnSpc>
              <a:spcBef>
                <a:spcPts val="665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8 210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14">
            <a:extLst>
              <a:ext uri="{FF2B5EF4-FFF2-40B4-BE49-F238E27FC236}">
                <a16:creationId xmlns:a16="http://schemas.microsoft.com/office/drawing/2014/main" id="{F4FDC19B-B51E-4082-A150-5DA9AE2C94AF}"/>
              </a:ext>
            </a:extLst>
          </p:cNvPr>
          <p:cNvSpPr/>
          <p:nvPr/>
        </p:nvSpPr>
        <p:spPr>
          <a:xfrm>
            <a:off x="6435721" y="2224660"/>
            <a:ext cx="756034" cy="2693028"/>
          </a:xfrm>
          <a:custGeom>
            <a:avLst/>
            <a:gdLst/>
            <a:ahLst/>
            <a:cxnLst/>
            <a:rect l="l" t="t" r="r" b="b"/>
            <a:pathLst>
              <a:path w="661670" h="1641475">
                <a:moveTo>
                  <a:pt x="0" y="1641348"/>
                </a:moveTo>
                <a:lnTo>
                  <a:pt x="661415" y="1641348"/>
                </a:lnTo>
                <a:lnTo>
                  <a:pt x="661415" y="0"/>
                </a:lnTo>
                <a:lnTo>
                  <a:pt x="0" y="0"/>
                </a:lnTo>
                <a:lnTo>
                  <a:pt x="0" y="16413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644767" y="221513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0 550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Ellips 80">
            <a:extLst>
              <a:ext uri="{FF2B5EF4-FFF2-40B4-BE49-F238E27FC236}">
                <a16:creationId xmlns:a16="http://schemas.microsoft.com/office/drawing/2014/main" id="{6F81723A-BDF9-405A-8F39-DBC2B0AA23E2}"/>
              </a:ext>
            </a:extLst>
          </p:cNvPr>
          <p:cNvSpPr/>
          <p:nvPr/>
        </p:nvSpPr>
        <p:spPr>
          <a:xfrm>
            <a:off x="1860349" y="5161787"/>
            <a:ext cx="357961" cy="26157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Ellips 81">
            <a:extLst>
              <a:ext uri="{FF2B5EF4-FFF2-40B4-BE49-F238E27FC236}">
                <a16:creationId xmlns:a16="http://schemas.microsoft.com/office/drawing/2014/main" id="{AF26E902-AF03-48BD-8090-A84F14929CF1}"/>
              </a:ext>
            </a:extLst>
          </p:cNvPr>
          <p:cNvSpPr/>
          <p:nvPr/>
        </p:nvSpPr>
        <p:spPr>
          <a:xfrm>
            <a:off x="1725004" y="3647700"/>
            <a:ext cx="628649" cy="29336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Ellips 82">
            <a:extLst>
              <a:ext uri="{FF2B5EF4-FFF2-40B4-BE49-F238E27FC236}">
                <a16:creationId xmlns:a16="http://schemas.microsoft.com/office/drawing/2014/main" id="{5E15754F-FCE3-451D-8A6D-5C23B1C77EA0}"/>
              </a:ext>
            </a:extLst>
          </p:cNvPr>
          <p:cNvSpPr/>
          <p:nvPr/>
        </p:nvSpPr>
        <p:spPr>
          <a:xfrm>
            <a:off x="4597653" y="3464632"/>
            <a:ext cx="628649" cy="29336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Ellips 83">
            <a:extLst>
              <a:ext uri="{FF2B5EF4-FFF2-40B4-BE49-F238E27FC236}">
                <a16:creationId xmlns:a16="http://schemas.microsoft.com/office/drawing/2014/main" id="{82FFADD8-DE03-429E-B826-7374A77C58F0}"/>
              </a:ext>
            </a:extLst>
          </p:cNvPr>
          <p:cNvSpPr/>
          <p:nvPr/>
        </p:nvSpPr>
        <p:spPr>
          <a:xfrm>
            <a:off x="4582611" y="2845313"/>
            <a:ext cx="628649" cy="29336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Ellips 84">
            <a:extLst>
              <a:ext uri="{FF2B5EF4-FFF2-40B4-BE49-F238E27FC236}">
                <a16:creationId xmlns:a16="http://schemas.microsoft.com/office/drawing/2014/main" id="{43C0641A-B00B-4890-BE4F-750533069B71}"/>
              </a:ext>
            </a:extLst>
          </p:cNvPr>
          <p:cNvSpPr/>
          <p:nvPr/>
        </p:nvSpPr>
        <p:spPr>
          <a:xfrm flipV="1">
            <a:off x="4570706" y="2175704"/>
            <a:ext cx="652457" cy="27737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object 30">
            <a:extLst>
              <a:ext uri="{FF2B5EF4-FFF2-40B4-BE49-F238E27FC236}">
                <a16:creationId xmlns:a16="http://schemas.microsoft.com/office/drawing/2014/main" id="{D289450B-97B1-435D-82BF-E19E8A64A345}"/>
              </a:ext>
            </a:extLst>
          </p:cNvPr>
          <p:cNvSpPr txBox="1"/>
          <p:nvPr/>
        </p:nvSpPr>
        <p:spPr>
          <a:xfrm>
            <a:off x="4717731" y="22439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Ellips 86">
            <a:extLst>
              <a:ext uri="{FF2B5EF4-FFF2-40B4-BE49-F238E27FC236}">
                <a16:creationId xmlns:a16="http://schemas.microsoft.com/office/drawing/2014/main" id="{164083A2-8B0D-4148-9786-A3FF262192EE}"/>
              </a:ext>
            </a:extLst>
          </p:cNvPr>
          <p:cNvSpPr/>
          <p:nvPr/>
        </p:nvSpPr>
        <p:spPr>
          <a:xfrm>
            <a:off x="4586663" y="5609312"/>
            <a:ext cx="628649" cy="29336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Ellips 87">
            <a:extLst>
              <a:ext uri="{FF2B5EF4-FFF2-40B4-BE49-F238E27FC236}">
                <a16:creationId xmlns:a16="http://schemas.microsoft.com/office/drawing/2014/main" id="{9244F165-407D-43EA-8BF8-A33C2B6B4DE2}"/>
              </a:ext>
            </a:extLst>
          </p:cNvPr>
          <p:cNvSpPr/>
          <p:nvPr/>
        </p:nvSpPr>
        <p:spPr>
          <a:xfrm rot="5400000">
            <a:off x="2857916" y="5321418"/>
            <a:ext cx="1309610" cy="34067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89" name="object 41">
            <a:extLst>
              <a:ext uri="{FF2B5EF4-FFF2-40B4-BE49-F238E27FC236}">
                <a16:creationId xmlns:a16="http://schemas.microsoft.com/office/drawing/2014/main" id="{6F8F28DE-BABE-4522-9FF2-87F74C2A434D}"/>
              </a:ext>
            </a:extLst>
          </p:cNvPr>
          <p:cNvGrpSpPr/>
          <p:nvPr/>
        </p:nvGrpSpPr>
        <p:grpSpPr>
          <a:xfrm>
            <a:off x="1633462" y="2661280"/>
            <a:ext cx="1233805" cy="554990"/>
            <a:chOff x="1676209" y="2416873"/>
            <a:chExt cx="1233805" cy="554990"/>
          </a:xfrm>
        </p:grpSpPr>
        <p:sp>
          <p:nvSpPr>
            <p:cNvPr id="90" name="object 42">
              <a:extLst>
                <a:ext uri="{FF2B5EF4-FFF2-40B4-BE49-F238E27FC236}">
                  <a16:creationId xmlns:a16="http://schemas.microsoft.com/office/drawing/2014/main" id="{C4A035F8-5971-4D69-AC95-9A13496BB64F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509904" y="484631"/>
                  </a:moveTo>
                  <a:lnTo>
                    <a:pt x="203961" y="484631"/>
                  </a:lnTo>
                  <a:lnTo>
                    <a:pt x="356996" y="545211"/>
                  </a:lnTo>
                  <a:lnTo>
                    <a:pt x="509904" y="484631"/>
                  </a:lnTo>
                  <a:close/>
                </a:path>
                <a:path w="1224280" h="545464">
                  <a:moveTo>
                    <a:pt x="1143000" y="0"/>
                  </a:moveTo>
                  <a:lnTo>
                    <a:pt x="80771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1" y="484631"/>
                  </a:lnTo>
                  <a:lnTo>
                    <a:pt x="1143000" y="484631"/>
                  </a:lnTo>
                  <a:lnTo>
                    <a:pt x="1174426" y="478280"/>
                  </a:lnTo>
                  <a:lnTo>
                    <a:pt x="1200102" y="460962"/>
                  </a:lnTo>
                  <a:lnTo>
                    <a:pt x="1217420" y="435286"/>
                  </a:lnTo>
                  <a:lnTo>
                    <a:pt x="1223771" y="403860"/>
                  </a:lnTo>
                  <a:lnTo>
                    <a:pt x="1223771" y="80772"/>
                  </a:lnTo>
                  <a:lnTo>
                    <a:pt x="1217420" y="49345"/>
                  </a:lnTo>
                  <a:lnTo>
                    <a:pt x="1200102" y="23669"/>
                  </a:lnTo>
                  <a:lnTo>
                    <a:pt x="1174426" y="6351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43">
              <a:extLst>
                <a:ext uri="{FF2B5EF4-FFF2-40B4-BE49-F238E27FC236}">
                  <a16:creationId xmlns:a16="http://schemas.microsoft.com/office/drawing/2014/main" id="{20F5592E-5EDC-4EBB-B57C-8980E3B2DE88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1" y="0"/>
                  </a:lnTo>
                  <a:lnTo>
                    <a:pt x="203961" y="0"/>
                  </a:lnTo>
                  <a:lnTo>
                    <a:pt x="509904" y="0"/>
                  </a:lnTo>
                  <a:lnTo>
                    <a:pt x="1143000" y="0"/>
                  </a:lnTo>
                  <a:lnTo>
                    <a:pt x="1174426" y="6351"/>
                  </a:lnTo>
                  <a:lnTo>
                    <a:pt x="1200102" y="23669"/>
                  </a:lnTo>
                  <a:lnTo>
                    <a:pt x="1217420" y="49345"/>
                  </a:lnTo>
                  <a:lnTo>
                    <a:pt x="1223771" y="80772"/>
                  </a:lnTo>
                  <a:lnTo>
                    <a:pt x="1223771" y="282701"/>
                  </a:lnTo>
                  <a:lnTo>
                    <a:pt x="1223771" y="403860"/>
                  </a:lnTo>
                  <a:lnTo>
                    <a:pt x="1217420" y="435286"/>
                  </a:lnTo>
                  <a:lnTo>
                    <a:pt x="1200102" y="460962"/>
                  </a:lnTo>
                  <a:lnTo>
                    <a:pt x="1174426" y="478280"/>
                  </a:lnTo>
                  <a:lnTo>
                    <a:pt x="1143000" y="484631"/>
                  </a:lnTo>
                  <a:lnTo>
                    <a:pt x="509904" y="484631"/>
                  </a:lnTo>
                  <a:lnTo>
                    <a:pt x="356996" y="545211"/>
                  </a:lnTo>
                  <a:lnTo>
                    <a:pt x="203961" y="484631"/>
                  </a:lnTo>
                  <a:lnTo>
                    <a:pt x="80771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60"/>
                  </a:lnTo>
                  <a:lnTo>
                    <a:pt x="0" y="282701"/>
                  </a:lnTo>
                  <a:lnTo>
                    <a:pt x="0" y="807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44">
            <a:extLst>
              <a:ext uri="{FF2B5EF4-FFF2-40B4-BE49-F238E27FC236}">
                <a16:creationId xmlns:a16="http://schemas.microsoft.com/office/drawing/2014/main" id="{926C956F-54BB-4D4E-AD71-8B4E7BC1272E}"/>
              </a:ext>
            </a:extLst>
          </p:cNvPr>
          <p:cNvSpPr txBox="1"/>
          <p:nvPr/>
        </p:nvSpPr>
        <p:spPr>
          <a:xfrm>
            <a:off x="1740713" y="2719509"/>
            <a:ext cx="866140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Times New Roman"/>
                <a:cs typeface="Times New Roman"/>
              </a:rPr>
              <a:t>Vid färre </a:t>
            </a:r>
            <a:r>
              <a:rPr sz="700" spc="-5" dirty="0">
                <a:latin typeface="Times New Roman"/>
                <a:cs typeface="Times New Roman"/>
              </a:rPr>
              <a:t>än 21  observationer </a:t>
            </a:r>
            <a:r>
              <a:rPr sz="700" spc="-10" dirty="0">
                <a:latin typeface="Times New Roman"/>
                <a:cs typeface="Times New Roman"/>
              </a:rPr>
              <a:t>redovisas  </a:t>
            </a:r>
            <a:r>
              <a:rPr sz="700" spc="-5" dirty="0">
                <a:latin typeface="Times New Roman"/>
                <a:cs typeface="Times New Roman"/>
              </a:rPr>
              <a:t>endast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medianlönen</a:t>
            </a:r>
            <a:r>
              <a:rPr sz="700" spc="-10" dirty="0">
                <a:latin typeface="Times New Roman"/>
                <a:cs typeface="Times New Roman"/>
              </a:rPr>
              <a:t>.</a:t>
            </a:r>
            <a:endParaRPr sz="700" dirty="0">
              <a:latin typeface="Times New Roman"/>
              <a:cs typeface="Times New Roman"/>
            </a:endParaRPr>
          </a:p>
        </p:txBody>
      </p:sp>
      <p:grpSp>
        <p:nvGrpSpPr>
          <p:cNvPr id="93" name="object 41">
            <a:extLst>
              <a:ext uri="{FF2B5EF4-FFF2-40B4-BE49-F238E27FC236}">
                <a16:creationId xmlns:a16="http://schemas.microsoft.com/office/drawing/2014/main" id="{40719DF5-36B7-44ED-B1FF-512274166170}"/>
              </a:ext>
            </a:extLst>
          </p:cNvPr>
          <p:cNvGrpSpPr/>
          <p:nvPr/>
        </p:nvGrpSpPr>
        <p:grpSpPr>
          <a:xfrm>
            <a:off x="1482176" y="4542793"/>
            <a:ext cx="1233805" cy="554990"/>
            <a:chOff x="1676209" y="2416873"/>
            <a:chExt cx="1233805" cy="554990"/>
          </a:xfrm>
        </p:grpSpPr>
        <p:sp>
          <p:nvSpPr>
            <p:cNvPr id="94" name="object 42">
              <a:extLst>
                <a:ext uri="{FF2B5EF4-FFF2-40B4-BE49-F238E27FC236}">
                  <a16:creationId xmlns:a16="http://schemas.microsoft.com/office/drawing/2014/main" id="{64E16ADA-1307-4433-82C9-06585944F392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509904" y="484631"/>
                  </a:moveTo>
                  <a:lnTo>
                    <a:pt x="203961" y="484631"/>
                  </a:lnTo>
                  <a:lnTo>
                    <a:pt x="356996" y="545211"/>
                  </a:lnTo>
                  <a:lnTo>
                    <a:pt x="509904" y="484631"/>
                  </a:lnTo>
                  <a:close/>
                </a:path>
                <a:path w="1224280" h="545464">
                  <a:moveTo>
                    <a:pt x="1143000" y="0"/>
                  </a:moveTo>
                  <a:lnTo>
                    <a:pt x="80771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1" y="484631"/>
                  </a:lnTo>
                  <a:lnTo>
                    <a:pt x="1143000" y="484631"/>
                  </a:lnTo>
                  <a:lnTo>
                    <a:pt x="1174426" y="478280"/>
                  </a:lnTo>
                  <a:lnTo>
                    <a:pt x="1200102" y="460962"/>
                  </a:lnTo>
                  <a:lnTo>
                    <a:pt x="1217420" y="435286"/>
                  </a:lnTo>
                  <a:lnTo>
                    <a:pt x="1223771" y="403860"/>
                  </a:lnTo>
                  <a:lnTo>
                    <a:pt x="1223771" y="80772"/>
                  </a:lnTo>
                  <a:lnTo>
                    <a:pt x="1217420" y="49345"/>
                  </a:lnTo>
                  <a:lnTo>
                    <a:pt x="1200102" y="23669"/>
                  </a:lnTo>
                  <a:lnTo>
                    <a:pt x="1174426" y="6351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43">
              <a:extLst>
                <a:ext uri="{FF2B5EF4-FFF2-40B4-BE49-F238E27FC236}">
                  <a16:creationId xmlns:a16="http://schemas.microsoft.com/office/drawing/2014/main" id="{7E20F337-8132-4B81-B5B4-D98364C6AF69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1" y="0"/>
                  </a:lnTo>
                  <a:lnTo>
                    <a:pt x="203961" y="0"/>
                  </a:lnTo>
                  <a:lnTo>
                    <a:pt x="509904" y="0"/>
                  </a:lnTo>
                  <a:lnTo>
                    <a:pt x="1143000" y="0"/>
                  </a:lnTo>
                  <a:lnTo>
                    <a:pt x="1174426" y="6351"/>
                  </a:lnTo>
                  <a:lnTo>
                    <a:pt x="1200102" y="23669"/>
                  </a:lnTo>
                  <a:lnTo>
                    <a:pt x="1217420" y="49345"/>
                  </a:lnTo>
                  <a:lnTo>
                    <a:pt x="1223771" y="80772"/>
                  </a:lnTo>
                  <a:lnTo>
                    <a:pt x="1223771" y="282701"/>
                  </a:lnTo>
                  <a:lnTo>
                    <a:pt x="1223771" y="403860"/>
                  </a:lnTo>
                  <a:lnTo>
                    <a:pt x="1217420" y="435286"/>
                  </a:lnTo>
                  <a:lnTo>
                    <a:pt x="1200102" y="460962"/>
                  </a:lnTo>
                  <a:lnTo>
                    <a:pt x="1174426" y="478280"/>
                  </a:lnTo>
                  <a:lnTo>
                    <a:pt x="1143000" y="484631"/>
                  </a:lnTo>
                  <a:lnTo>
                    <a:pt x="509904" y="484631"/>
                  </a:lnTo>
                  <a:lnTo>
                    <a:pt x="356996" y="545211"/>
                  </a:lnTo>
                  <a:lnTo>
                    <a:pt x="203961" y="484631"/>
                  </a:lnTo>
                  <a:lnTo>
                    <a:pt x="80771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60"/>
                  </a:lnTo>
                  <a:lnTo>
                    <a:pt x="0" y="282701"/>
                  </a:lnTo>
                  <a:lnTo>
                    <a:pt x="0" y="807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49">
            <a:extLst>
              <a:ext uri="{FF2B5EF4-FFF2-40B4-BE49-F238E27FC236}">
                <a16:creationId xmlns:a16="http://schemas.microsoft.com/office/drawing/2014/main" id="{CB259CBC-7BC1-4C3F-BA28-8381FFE3B9A0}"/>
              </a:ext>
            </a:extLst>
          </p:cNvPr>
          <p:cNvSpPr txBox="1"/>
          <p:nvPr/>
        </p:nvSpPr>
        <p:spPr>
          <a:xfrm>
            <a:off x="1598728" y="4614046"/>
            <a:ext cx="1020444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10" dirty="0">
                <a:latin typeface="Times New Roman"/>
                <a:cs typeface="Times New Roman"/>
              </a:rPr>
              <a:t>Om antalet </a:t>
            </a:r>
            <a:r>
              <a:rPr sz="700" spc="-5" dirty="0">
                <a:latin typeface="Times New Roman"/>
                <a:cs typeface="Times New Roman"/>
              </a:rPr>
              <a:t>observationer är  </a:t>
            </a:r>
            <a:r>
              <a:rPr sz="700" spc="-10" dirty="0">
                <a:latin typeface="Times New Roman"/>
                <a:cs typeface="Times New Roman"/>
              </a:rPr>
              <a:t>färre </a:t>
            </a:r>
            <a:r>
              <a:rPr sz="700" spc="-5" dirty="0">
                <a:latin typeface="Times New Roman"/>
                <a:cs typeface="Times New Roman"/>
              </a:rPr>
              <a:t>en </a:t>
            </a:r>
            <a:r>
              <a:rPr sz="700" spc="-10" dirty="0">
                <a:latin typeface="Times New Roman"/>
                <a:cs typeface="Times New Roman"/>
              </a:rPr>
              <a:t>fem visas </a:t>
            </a:r>
            <a:r>
              <a:rPr sz="700" spc="-15" dirty="0">
                <a:latin typeface="Times New Roman"/>
                <a:cs typeface="Times New Roman"/>
              </a:rPr>
              <a:t>inga  </a:t>
            </a:r>
            <a:r>
              <a:rPr sz="700" spc="-10" dirty="0">
                <a:latin typeface="Times New Roman"/>
                <a:cs typeface="Times New Roman"/>
              </a:rPr>
              <a:t>mätvärden.</a:t>
            </a:r>
            <a:endParaRPr sz="700" dirty="0">
              <a:latin typeface="Times New Roman"/>
              <a:cs typeface="Times New Roman"/>
            </a:endParaRPr>
          </a:p>
        </p:txBody>
      </p:sp>
      <p:grpSp>
        <p:nvGrpSpPr>
          <p:cNvPr id="98" name="object 41">
            <a:extLst>
              <a:ext uri="{FF2B5EF4-FFF2-40B4-BE49-F238E27FC236}">
                <a16:creationId xmlns:a16="http://schemas.microsoft.com/office/drawing/2014/main" id="{E4E595A4-5D20-4C31-A463-9BB0B1C1CBBB}"/>
              </a:ext>
            </a:extLst>
          </p:cNvPr>
          <p:cNvGrpSpPr/>
          <p:nvPr/>
        </p:nvGrpSpPr>
        <p:grpSpPr>
          <a:xfrm>
            <a:off x="3011994" y="4265297"/>
            <a:ext cx="1233805" cy="554990"/>
            <a:chOff x="1676209" y="2416873"/>
            <a:chExt cx="1233805" cy="554990"/>
          </a:xfrm>
        </p:grpSpPr>
        <p:sp>
          <p:nvSpPr>
            <p:cNvPr id="99" name="object 42">
              <a:extLst>
                <a:ext uri="{FF2B5EF4-FFF2-40B4-BE49-F238E27FC236}">
                  <a16:creationId xmlns:a16="http://schemas.microsoft.com/office/drawing/2014/main" id="{CDE254D5-140C-4793-B9EE-EEB41251BF03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509904" y="484631"/>
                  </a:moveTo>
                  <a:lnTo>
                    <a:pt x="203961" y="484631"/>
                  </a:lnTo>
                  <a:lnTo>
                    <a:pt x="356996" y="545211"/>
                  </a:lnTo>
                  <a:lnTo>
                    <a:pt x="509904" y="484631"/>
                  </a:lnTo>
                  <a:close/>
                </a:path>
                <a:path w="1224280" h="545464">
                  <a:moveTo>
                    <a:pt x="1143000" y="0"/>
                  </a:moveTo>
                  <a:lnTo>
                    <a:pt x="80771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1" y="484631"/>
                  </a:lnTo>
                  <a:lnTo>
                    <a:pt x="1143000" y="484631"/>
                  </a:lnTo>
                  <a:lnTo>
                    <a:pt x="1174426" y="478280"/>
                  </a:lnTo>
                  <a:lnTo>
                    <a:pt x="1200102" y="460962"/>
                  </a:lnTo>
                  <a:lnTo>
                    <a:pt x="1217420" y="435286"/>
                  </a:lnTo>
                  <a:lnTo>
                    <a:pt x="1223771" y="403860"/>
                  </a:lnTo>
                  <a:lnTo>
                    <a:pt x="1223771" y="80772"/>
                  </a:lnTo>
                  <a:lnTo>
                    <a:pt x="1217420" y="49345"/>
                  </a:lnTo>
                  <a:lnTo>
                    <a:pt x="1200102" y="23669"/>
                  </a:lnTo>
                  <a:lnTo>
                    <a:pt x="1174426" y="6351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43">
              <a:extLst>
                <a:ext uri="{FF2B5EF4-FFF2-40B4-BE49-F238E27FC236}">
                  <a16:creationId xmlns:a16="http://schemas.microsoft.com/office/drawing/2014/main" id="{C5163F56-58DD-4135-AA92-70C18EE0264B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1" y="0"/>
                  </a:lnTo>
                  <a:lnTo>
                    <a:pt x="203961" y="0"/>
                  </a:lnTo>
                  <a:lnTo>
                    <a:pt x="509904" y="0"/>
                  </a:lnTo>
                  <a:lnTo>
                    <a:pt x="1143000" y="0"/>
                  </a:lnTo>
                  <a:lnTo>
                    <a:pt x="1174426" y="6351"/>
                  </a:lnTo>
                  <a:lnTo>
                    <a:pt x="1200102" y="23669"/>
                  </a:lnTo>
                  <a:lnTo>
                    <a:pt x="1217420" y="49345"/>
                  </a:lnTo>
                  <a:lnTo>
                    <a:pt x="1223771" y="80772"/>
                  </a:lnTo>
                  <a:lnTo>
                    <a:pt x="1223771" y="282701"/>
                  </a:lnTo>
                  <a:lnTo>
                    <a:pt x="1223771" y="403860"/>
                  </a:lnTo>
                  <a:lnTo>
                    <a:pt x="1217420" y="435286"/>
                  </a:lnTo>
                  <a:lnTo>
                    <a:pt x="1200102" y="460962"/>
                  </a:lnTo>
                  <a:lnTo>
                    <a:pt x="1174426" y="478280"/>
                  </a:lnTo>
                  <a:lnTo>
                    <a:pt x="1143000" y="484631"/>
                  </a:lnTo>
                  <a:lnTo>
                    <a:pt x="509904" y="484631"/>
                  </a:lnTo>
                  <a:lnTo>
                    <a:pt x="356996" y="545211"/>
                  </a:lnTo>
                  <a:lnTo>
                    <a:pt x="203961" y="484631"/>
                  </a:lnTo>
                  <a:lnTo>
                    <a:pt x="80771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60"/>
                  </a:lnTo>
                  <a:lnTo>
                    <a:pt x="0" y="282701"/>
                  </a:lnTo>
                  <a:lnTo>
                    <a:pt x="0" y="807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54">
            <a:extLst>
              <a:ext uri="{FF2B5EF4-FFF2-40B4-BE49-F238E27FC236}">
                <a16:creationId xmlns:a16="http://schemas.microsoft.com/office/drawing/2014/main" id="{8433F2C9-E299-4810-B6D1-773E77698301}"/>
              </a:ext>
            </a:extLst>
          </p:cNvPr>
          <p:cNvSpPr txBox="1"/>
          <p:nvPr/>
        </p:nvSpPr>
        <p:spPr>
          <a:xfrm>
            <a:off x="3150392" y="4335536"/>
            <a:ext cx="984250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Times New Roman"/>
                <a:cs typeface="Times New Roman"/>
              </a:rPr>
              <a:t>De </a:t>
            </a:r>
            <a:r>
              <a:rPr sz="700" spc="-10" dirty="0">
                <a:latin typeface="Times New Roman"/>
                <a:cs typeface="Times New Roman"/>
              </a:rPr>
              <a:t>lite längre </a:t>
            </a:r>
            <a:r>
              <a:rPr sz="700" spc="-5" dirty="0">
                <a:latin typeface="Times New Roman"/>
                <a:cs typeface="Times New Roman"/>
              </a:rPr>
              <a:t>strecken  </a:t>
            </a:r>
            <a:r>
              <a:rPr sz="700" spc="-10" dirty="0">
                <a:latin typeface="Times New Roman"/>
                <a:cs typeface="Times New Roman"/>
              </a:rPr>
              <a:t>avgränsar BESTA-koderna  från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varandra.</a:t>
            </a:r>
            <a:endParaRPr sz="700" dirty="0">
              <a:latin typeface="Times New Roman"/>
              <a:cs typeface="Times New Roman"/>
            </a:endParaRPr>
          </a:p>
        </p:txBody>
      </p:sp>
      <p:grpSp>
        <p:nvGrpSpPr>
          <p:cNvPr id="101" name="object 41">
            <a:extLst>
              <a:ext uri="{FF2B5EF4-FFF2-40B4-BE49-F238E27FC236}">
                <a16:creationId xmlns:a16="http://schemas.microsoft.com/office/drawing/2014/main" id="{5065904A-A881-4A9E-928B-3ADA61959D72}"/>
              </a:ext>
            </a:extLst>
          </p:cNvPr>
          <p:cNvGrpSpPr/>
          <p:nvPr/>
        </p:nvGrpSpPr>
        <p:grpSpPr>
          <a:xfrm>
            <a:off x="4476278" y="4267715"/>
            <a:ext cx="1514312" cy="808839"/>
            <a:chOff x="1676209" y="2416873"/>
            <a:chExt cx="1233805" cy="554990"/>
          </a:xfrm>
        </p:grpSpPr>
        <p:sp>
          <p:nvSpPr>
            <p:cNvPr id="102" name="object 42">
              <a:extLst>
                <a:ext uri="{FF2B5EF4-FFF2-40B4-BE49-F238E27FC236}">
                  <a16:creationId xmlns:a16="http://schemas.microsoft.com/office/drawing/2014/main" id="{C9685FDA-4A14-4EAA-8649-4295695561E6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509904" y="484631"/>
                  </a:moveTo>
                  <a:lnTo>
                    <a:pt x="203961" y="484631"/>
                  </a:lnTo>
                  <a:lnTo>
                    <a:pt x="356996" y="545211"/>
                  </a:lnTo>
                  <a:lnTo>
                    <a:pt x="509904" y="484631"/>
                  </a:lnTo>
                  <a:close/>
                </a:path>
                <a:path w="1224280" h="545464">
                  <a:moveTo>
                    <a:pt x="1143000" y="0"/>
                  </a:moveTo>
                  <a:lnTo>
                    <a:pt x="80771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1" y="484631"/>
                  </a:lnTo>
                  <a:lnTo>
                    <a:pt x="1143000" y="484631"/>
                  </a:lnTo>
                  <a:lnTo>
                    <a:pt x="1174426" y="478280"/>
                  </a:lnTo>
                  <a:lnTo>
                    <a:pt x="1200102" y="460962"/>
                  </a:lnTo>
                  <a:lnTo>
                    <a:pt x="1217420" y="435286"/>
                  </a:lnTo>
                  <a:lnTo>
                    <a:pt x="1223771" y="403860"/>
                  </a:lnTo>
                  <a:lnTo>
                    <a:pt x="1223771" y="80772"/>
                  </a:lnTo>
                  <a:lnTo>
                    <a:pt x="1217420" y="49345"/>
                  </a:lnTo>
                  <a:lnTo>
                    <a:pt x="1200102" y="23669"/>
                  </a:lnTo>
                  <a:lnTo>
                    <a:pt x="1174426" y="6351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43">
              <a:extLst>
                <a:ext uri="{FF2B5EF4-FFF2-40B4-BE49-F238E27FC236}">
                  <a16:creationId xmlns:a16="http://schemas.microsoft.com/office/drawing/2014/main" id="{CE76D7D5-30DC-4434-98AE-D6042AEC9DDC}"/>
                </a:ext>
              </a:extLst>
            </p:cNvPr>
            <p:cNvSpPr/>
            <p:nvPr/>
          </p:nvSpPr>
          <p:spPr>
            <a:xfrm>
              <a:off x="1680972" y="2421635"/>
              <a:ext cx="1224280" cy="545465"/>
            </a:xfrm>
            <a:custGeom>
              <a:avLst/>
              <a:gdLst/>
              <a:ahLst/>
              <a:cxnLst/>
              <a:rect l="l" t="t" r="r" b="b"/>
              <a:pathLst>
                <a:path w="1224280" h="545464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1" y="0"/>
                  </a:lnTo>
                  <a:lnTo>
                    <a:pt x="203961" y="0"/>
                  </a:lnTo>
                  <a:lnTo>
                    <a:pt x="509904" y="0"/>
                  </a:lnTo>
                  <a:lnTo>
                    <a:pt x="1143000" y="0"/>
                  </a:lnTo>
                  <a:lnTo>
                    <a:pt x="1174426" y="6351"/>
                  </a:lnTo>
                  <a:lnTo>
                    <a:pt x="1200102" y="23669"/>
                  </a:lnTo>
                  <a:lnTo>
                    <a:pt x="1217420" y="49345"/>
                  </a:lnTo>
                  <a:lnTo>
                    <a:pt x="1223771" y="80772"/>
                  </a:lnTo>
                  <a:lnTo>
                    <a:pt x="1223771" y="282701"/>
                  </a:lnTo>
                  <a:lnTo>
                    <a:pt x="1223771" y="403860"/>
                  </a:lnTo>
                  <a:lnTo>
                    <a:pt x="1217420" y="435286"/>
                  </a:lnTo>
                  <a:lnTo>
                    <a:pt x="1200102" y="460962"/>
                  </a:lnTo>
                  <a:lnTo>
                    <a:pt x="1174426" y="478280"/>
                  </a:lnTo>
                  <a:lnTo>
                    <a:pt x="1143000" y="484631"/>
                  </a:lnTo>
                  <a:lnTo>
                    <a:pt x="509904" y="484631"/>
                  </a:lnTo>
                  <a:lnTo>
                    <a:pt x="356996" y="545211"/>
                  </a:lnTo>
                  <a:lnTo>
                    <a:pt x="203961" y="484631"/>
                  </a:lnTo>
                  <a:lnTo>
                    <a:pt x="80771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60"/>
                  </a:lnTo>
                  <a:lnTo>
                    <a:pt x="0" y="282701"/>
                  </a:lnTo>
                  <a:lnTo>
                    <a:pt x="0" y="807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4" name="object 71">
            <a:extLst>
              <a:ext uri="{FF2B5EF4-FFF2-40B4-BE49-F238E27FC236}">
                <a16:creationId xmlns:a16="http://schemas.microsoft.com/office/drawing/2014/main" id="{292ED8A9-0FAE-4F30-9BA2-F4A7D8517BD0}"/>
              </a:ext>
            </a:extLst>
          </p:cNvPr>
          <p:cNvGrpSpPr/>
          <p:nvPr/>
        </p:nvGrpSpPr>
        <p:grpSpPr>
          <a:xfrm>
            <a:off x="3461131" y="3468195"/>
            <a:ext cx="1083310" cy="266065"/>
            <a:chOff x="3594925" y="3436429"/>
            <a:chExt cx="1083310" cy="266065"/>
          </a:xfrm>
        </p:grpSpPr>
        <p:sp>
          <p:nvSpPr>
            <p:cNvPr id="105" name="object 72">
              <a:extLst>
                <a:ext uri="{FF2B5EF4-FFF2-40B4-BE49-F238E27FC236}">
                  <a16:creationId xmlns:a16="http://schemas.microsoft.com/office/drawing/2014/main" id="{D9152FED-11A5-421B-87AB-F3B9B35A98BE}"/>
                </a:ext>
              </a:extLst>
            </p:cNvPr>
            <p:cNvSpPr/>
            <p:nvPr/>
          </p:nvSpPr>
          <p:spPr>
            <a:xfrm>
              <a:off x="3599688" y="3441191"/>
              <a:ext cx="1073785" cy="256540"/>
            </a:xfrm>
            <a:custGeom>
              <a:avLst/>
              <a:gdLst/>
              <a:ahLst/>
              <a:cxnLst/>
              <a:rect l="l" t="t" r="r" b="b"/>
              <a:pathLst>
                <a:path w="1073785" h="256539">
                  <a:moveTo>
                    <a:pt x="821436" y="0"/>
                  </a:moveTo>
                  <a:lnTo>
                    <a:pt x="42672" y="0"/>
                  </a:lnTo>
                  <a:lnTo>
                    <a:pt x="26038" y="3345"/>
                  </a:lnTo>
                  <a:lnTo>
                    <a:pt x="12477" y="12477"/>
                  </a:lnTo>
                  <a:lnTo>
                    <a:pt x="3345" y="26038"/>
                  </a:lnTo>
                  <a:lnTo>
                    <a:pt x="0" y="42672"/>
                  </a:lnTo>
                  <a:lnTo>
                    <a:pt x="0" y="213360"/>
                  </a:lnTo>
                  <a:lnTo>
                    <a:pt x="3345" y="229993"/>
                  </a:lnTo>
                  <a:lnTo>
                    <a:pt x="12477" y="243554"/>
                  </a:lnTo>
                  <a:lnTo>
                    <a:pt x="26038" y="252686"/>
                  </a:lnTo>
                  <a:lnTo>
                    <a:pt x="42672" y="256032"/>
                  </a:lnTo>
                  <a:lnTo>
                    <a:pt x="821436" y="256032"/>
                  </a:lnTo>
                  <a:lnTo>
                    <a:pt x="838069" y="252686"/>
                  </a:lnTo>
                  <a:lnTo>
                    <a:pt x="851630" y="243554"/>
                  </a:lnTo>
                  <a:lnTo>
                    <a:pt x="860762" y="229993"/>
                  </a:lnTo>
                  <a:lnTo>
                    <a:pt x="864108" y="213360"/>
                  </a:lnTo>
                  <a:lnTo>
                    <a:pt x="864108" y="106680"/>
                  </a:lnTo>
                  <a:lnTo>
                    <a:pt x="1043113" y="106680"/>
                  </a:lnTo>
                  <a:lnTo>
                    <a:pt x="864108" y="42672"/>
                  </a:lnTo>
                  <a:lnTo>
                    <a:pt x="860762" y="26038"/>
                  </a:lnTo>
                  <a:lnTo>
                    <a:pt x="851630" y="12477"/>
                  </a:lnTo>
                  <a:lnTo>
                    <a:pt x="838069" y="3345"/>
                  </a:lnTo>
                  <a:lnTo>
                    <a:pt x="821436" y="0"/>
                  </a:lnTo>
                  <a:close/>
                </a:path>
                <a:path w="1073785" h="256539">
                  <a:moveTo>
                    <a:pt x="1043113" y="106680"/>
                  </a:moveTo>
                  <a:lnTo>
                    <a:pt x="864108" y="106680"/>
                  </a:lnTo>
                  <a:lnTo>
                    <a:pt x="1073658" y="117602"/>
                  </a:lnTo>
                  <a:lnTo>
                    <a:pt x="1043113" y="10668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73">
              <a:extLst>
                <a:ext uri="{FF2B5EF4-FFF2-40B4-BE49-F238E27FC236}">
                  <a16:creationId xmlns:a16="http://schemas.microsoft.com/office/drawing/2014/main" id="{127287A8-C434-43B4-B8B8-8242CD8DD8C1}"/>
                </a:ext>
              </a:extLst>
            </p:cNvPr>
            <p:cNvSpPr/>
            <p:nvPr/>
          </p:nvSpPr>
          <p:spPr>
            <a:xfrm>
              <a:off x="3599688" y="3441191"/>
              <a:ext cx="1073785" cy="256540"/>
            </a:xfrm>
            <a:custGeom>
              <a:avLst/>
              <a:gdLst/>
              <a:ahLst/>
              <a:cxnLst/>
              <a:rect l="l" t="t" r="r" b="b"/>
              <a:pathLst>
                <a:path w="1073785" h="256539">
                  <a:moveTo>
                    <a:pt x="0" y="42672"/>
                  </a:moveTo>
                  <a:lnTo>
                    <a:pt x="3345" y="26038"/>
                  </a:lnTo>
                  <a:lnTo>
                    <a:pt x="12477" y="12477"/>
                  </a:lnTo>
                  <a:lnTo>
                    <a:pt x="26038" y="3345"/>
                  </a:lnTo>
                  <a:lnTo>
                    <a:pt x="42672" y="0"/>
                  </a:lnTo>
                  <a:lnTo>
                    <a:pt x="504063" y="0"/>
                  </a:lnTo>
                  <a:lnTo>
                    <a:pt x="720089" y="0"/>
                  </a:lnTo>
                  <a:lnTo>
                    <a:pt x="821436" y="0"/>
                  </a:lnTo>
                  <a:lnTo>
                    <a:pt x="838069" y="3345"/>
                  </a:lnTo>
                  <a:lnTo>
                    <a:pt x="851630" y="12477"/>
                  </a:lnTo>
                  <a:lnTo>
                    <a:pt x="860762" y="26038"/>
                  </a:lnTo>
                  <a:lnTo>
                    <a:pt x="864108" y="42672"/>
                  </a:lnTo>
                  <a:lnTo>
                    <a:pt x="1073658" y="117602"/>
                  </a:lnTo>
                  <a:lnTo>
                    <a:pt x="864108" y="106680"/>
                  </a:lnTo>
                  <a:lnTo>
                    <a:pt x="864108" y="213360"/>
                  </a:lnTo>
                  <a:lnTo>
                    <a:pt x="860762" y="229993"/>
                  </a:lnTo>
                  <a:lnTo>
                    <a:pt x="851630" y="243554"/>
                  </a:lnTo>
                  <a:lnTo>
                    <a:pt x="838069" y="252686"/>
                  </a:lnTo>
                  <a:lnTo>
                    <a:pt x="821436" y="256032"/>
                  </a:lnTo>
                  <a:lnTo>
                    <a:pt x="720089" y="256032"/>
                  </a:lnTo>
                  <a:lnTo>
                    <a:pt x="504063" y="256032"/>
                  </a:lnTo>
                  <a:lnTo>
                    <a:pt x="42672" y="256032"/>
                  </a:lnTo>
                  <a:lnTo>
                    <a:pt x="26038" y="252686"/>
                  </a:lnTo>
                  <a:lnTo>
                    <a:pt x="12477" y="243554"/>
                  </a:lnTo>
                  <a:lnTo>
                    <a:pt x="3345" y="229993"/>
                  </a:lnTo>
                  <a:lnTo>
                    <a:pt x="0" y="213360"/>
                  </a:lnTo>
                  <a:lnTo>
                    <a:pt x="0" y="106680"/>
                  </a:lnTo>
                  <a:lnTo>
                    <a:pt x="0" y="426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7" name="object 71">
            <a:extLst>
              <a:ext uri="{FF2B5EF4-FFF2-40B4-BE49-F238E27FC236}">
                <a16:creationId xmlns:a16="http://schemas.microsoft.com/office/drawing/2014/main" id="{530378F4-09C7-4AC4-8588-046A448A5D65}"/>
              </a:ext>
            </a:extLst>
          </p:cNvPr>
          <p:cNvGrpSpPr/>
          <p:nvPr/>
        </p:nvGrpSpPr>
        <p:grpSpPr>
          <a:xfrm>
            <a:off x="3580384" y="2809450"/>
            <a:ext cx="1083310" cy="266065"/>
            <a:chOff x="3594925" y="3436429"/>
            <a:chExt cx="1083310" cy="266065"/>
          </a:xfrm>
        </p:grpSpPr>
        <p:sp>
          <p:nvSpPr>
            <p:cNvPr id="108" name="object 72">
              <a:extLst>
                <a:ext uri="{FF2B5EF4-FFF2-40B4-BE49-F238E27FC236}">
                  <a16:creationId xmlns:a16="http://schemas.microsoft.com/office/drawing/2014/main" id="{13293B7E-FE2B-48E6-86D4-E942D68B462D}"/>
                </a:ext>
              </a:extLst>
            </p:cNvPr>
            <p:cNvSpPr/>
            <p:nvPr/>
          </p:nvSpPr>
          <p:spPr>
            <a:xfrm>
              <a:off x="3599688" y="3441191"/>
              <a:ext cx="1073785" cy="256540"/>
            </a:xfrm>
            <a:custGeom>
              <a:avLst/>
              <a:gdLst/>
              <a:ahLst/>
              <a:cxnLst/>
              <a:rect l="l" t="t" r="r" b="b"/>
              <a:pathLst>
                <a:path w="1073785" h="256539">
                  <a:moveTo>
                    <a:pt x="821436" y="0"/>
                  </a:moveTo>
                  <a:lnTo>
                    <a:pt x="42672" y="0"/>
                  </a:lnTo>
                  <a:lnTo>
                    <a:pt x="26038" y="3345"/>
                  </a:lnTo>
                  <a:lnTo>
                    <a:pt x="12477" y="12477"/>
                  </a:lnTo>
                  <a:lnTo>
                    <a:pt x="3345" y="26038"/>
                  </a:lnTo>
                  <a:lnTo>
                    <a:pt x="0" y="42672"/>
                  </a:lnTo>
                  <a:lnTo>
                    <a:pt x="0" y="213360"/>
                  </a:lnTo>
                  <a:lnTo>
                    <a:pt x="3345" y="229993"/>
                  </a:lnTo>
                  <a:lnTo>
                    <a:pt x="12477" y="243554"/>
                  </a:lnTo>
                  <a:lnTo>
                    <a:pt x="26038" y="252686"/>
                  </a:lnTo>
                  <a:lnTo>
                    <a:pt x="42672" y="256032"/>
                  </a:lnTo>
                  <a:lnTo>
                    <a:pt x="821436" y="256032"/>
                  </a:lnTo>
                  <a:lnTo>
                    <a:pt x="838069" y="252686"/>
                  </a:lnTo>
                  <a:lnTo>
                    <a:pt x="851630" y="243554"/>
                  </a:lnTo>
                  <a:lnTo>
                    <a:pt x="860762" y="229993"/>
                  </a:lnTo>
                  <a:lnTo>
                    <a:pt x="864108" y="213360"/>
                  </a:lnTo>
                  <a:lnTo>
                    <a:pt x="864108" y="106680"/>
                  </a:lnTo>
                  <a:lnTo>
                    <a:pt x="1043113" y="106680"/>
                  </a:lnTo>
                  <a:lnTo>
                    <a:pt x="864108" y="42672"/>
                  </a:lnTo>
                  <a:lnTo>
                    <a:pt x="860762" y="26038"/>
                  </a:lnTo>
                  <a:lnTo>
                    <a:pt x="851630" y="12477"/>
                  </a:lnTo>
                  <a:lnTo>
                    <a:pt x="838069" y="3345"/>
                  </a:lnTo>
                  <a:lnTo>
                    <a:pt x="821436" y="0"/>
                  </a:lnTo>
                  <a:close/>
                </a:path>
                <a:path w="1073785" h="256539">
                  <a:moveTo>
                    <a:pt x="1043113" y="106680"/>
                  </a:moveTo>
                  <a:lnTo>
                    <a:pt x="864108" y="106680"/>
                  </a:lnTo>
                  <a:lnTo>
                    <a:pt x="1073658" y="117602"/>
                  </a:lnTo>
                  <a:lnTo>
                    <a:pt x="1043113" y="10668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73">
              <a:extLst>
                <a:ext uri="{FF2B5EF4-FFF2-40B4-BE49-F238E27FC236}">
                  <a16:creationId xmlns:a16="http://schemas.microsoft.com/office/drawing/2014/main" id="{4AE118B7-B8F6-47B0-90C1-EDE7546CC739}"/>
                </a:ext>
              </a:extLst>
            </p:cNvPr>
            <p:cNvSpPr/>
            <p:nvPr/>
          </p:nvSpPr>
          <p:spPr>
            <a:xfrm>
              <a:off x="3599688" y="3441191"/>
              <a:ext cx="1073785" cy="256540"/>
            </a:xfrm>
            <a:custGeom>
              <a:avLst/>
              <a:gdLst/>
              <a:ahLst/>
              <a:cxnLst/>
              <a:rect l="l" t="t" r="r" b="b"/>
              <a:pathLst>
                <a:path w="1073785" h="256539">
                  <a:moveTo>
                    <a:pt x="0" y="42672"/>
                  </a:moveTo>
                  <a:lnTo>
                    <a:pt x="3345" y="26038"/>
                  </a:lnTo>
                  <a:lnTo>
                    <a:pt x="12477" y="12477"/>
                  </a:lnTo>
                  <a:lnTo>
                    <a:pt x="26038" y="3345"/>
                  </a:lnTo>
                  <a:lnTo>
                    <a:pt x="42672" y="0"/>
                  </a:lnTo>
                  <a:lnTo>
                    <a:pt x="504063" y="0"/>
                  </a:lnTo>
                  <a:lnTo>
                    <a:pt x="720089" y="0"/>
                  </a:lnTo>
                  <a:lnTo>
                    <a:pt x="821436" y="0"/>
                  </a:lnTo>
                  <a:lnTo>
                    <a:pt x="838069" y="3345"/>
                  </a:lnTo>
                  <a:lnTo>
                    <a:pt x="851630" y="12477"/>
                  </a:lnTo>
                  <a:lnTo>
                    <a:pt x="860762" y="26038"/>
                  </a:lnTo>
                  <a:lnTo>
                    <a:pt x="864108" y="42672"/>
                  </a:lnTo>
                  <a:lnTo>
                    <a:pt x="1073658" y="117602"/>
                  </a:lnTo>
                  <a:lnTo>
                    <a:pt x="864108" y="106680"/>
                  </a:lnTo>
                  <a:lnTo>
                    <a:pt x="864108" y="213360"/>
                  </a:lnTo>
                  <a:lnTo>
                    <a:pt x="860762" y="229993"/>
                  </a:lnTo>
                  <a:lnTo>
                    <a:pt x="851630" y="243554"/>
                  </a:lnTo>
                  <a:lnTo>
                    <a:pt x="838069" y="252686"/>
                  </a:lnTo>
                  <a:lnTo>
                    <a:pt x="821436" y="256032"/>
                  </a:lnTo>
                  <a:lnTo>
                    <a:pt x="720089" y="256032"/>
                  </a:lnTo>
                  <a:lnTo>
                    <a:pt x="504063" y="256032"/>
                  </a:lnTo>
                  <a:lnTo>
                    <a:pt x="42672" y="256032"/>
                  </a:lnTo>
                  <a:lnTo>
                    <a:pt x="26038" y="252686"/>
                  </a:lnTo>
                  <a:lnTo>
                    <a:pt x="12477" y="243554"/>
                  </a:lnTo>
                  <a:lnTo>
                    <a:pt x="3345" y="229993"/>
                  </a:lnTo>
                  <a:lnTo>
                    <a:pt x="0" y="213360"/>
                  </a:lnTo>
                  <a:lnTo>
                    <a:pt x="0" y="106680"/>
                  </a:lnTo>
                  <a:lnTo>
                    <a:pt x="0" y="426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71">
            <a:extLst>
              <a:ext uri="{FF2B5EF4-FFF2-40B4-BE49-F238E27FC236}">
                <a16:creationId xmlns:a16="http://schemas.microsoft.com/office/drawing/2014/main" id="{12CF604F-858B-420B-8332-560DC9E1B7FB}"/>
              </a:ext>
            </a:extLst>
          </p:cNvPr>
          <p:cNvGrpSpPr/>
          <p:nvPr/>
        </p:nvGrpSpPr>
        <p:grpSpPr>
          <a:xfrm>
            <a:off x="3568178" y="2119171"/>
            <a:ext cx="1083310" cy="266065"/>
            <a:chOff x="3594925" y="3436429"/>
            <a:chExt cx="1083310" cy="266065"/>
          </a:xfrm>
        </p:grpSpPr>
        <p:sp>
          <p:nvSpPr>
            <p:cNvPr id="111" name="object 72">
              <a:extLst>
                <a:ext uri="{FF2B5EF4-FFF2-40B4-BE49-F238E27FC236}">
                  <a16:creationId xmlns:a16="http://schemas.microsoft.com/office/drawing/2014/main" id="{855459D3-C1CA-4848-A6E9-5A09A2BFC9D9}"/>
                </a:ext>
              </a:extLst>
            </p:cNvPr>
            <p:cNvSpPr/>
            <p:nvPr/>
          </p:nvSpPr>
          <p:spPr>
            <a:xfrm>
              <a:off x="3599688" y="3441191"/>
              <a:ext cx="1073785" cy="256540"/>
            </a:xfrm>
            <a:custGeom>
              <a:avLst/>
              <a:gdLst/>
              <a:ahLst/>
              <a:cxnLst/>
              <a:rect l="l" t="t" r="r" b="b"/>
              <a:pathLst>
                <a:path w="1073785" h="256539">
                  <a:moveTo>
                    <a:pt x="821436" y="0"/>
                  </a:moveTo>
                  <a:lnTo>
                    <a:pt x="42672" y="0"/>
                  </a:lnTo>
                  <a:lnTo>
                    <a:pt x="26038" y="3345"/>
                  </a:lnTo>
                  <a:lnTo>
                    <a:pt x="12477" y="12477"/>
                  </a:lnTo>
                  <a:lnTo>
                    <a:pt x="3345" y="26038"/>
                  </a:lnTo>
                  <a:lnTo>
                    <a:pt x="0" y="42672"/>
                  </a:lnTo>
                  <a:lnTo>
                    <a:pt x="0" y="213360"/>
                  </a:lnTo>
                  <a:lnTo>
                    <a:pt x="3345" y="229993"/>
                  </a:lnTo>
                  <a:lnTo>
                    <a:pt x="12477" y="243554"/>
                  </a:lnTo>
                  <a:lnTo>
                    <a:pt x="26038" y="252686"/>
                  </a:lnTo>
                  <a:lnTo>
                    <a:pt x="42672" y="256032"/>
                  </a:lnTo>
                  <a:lnTo>
                    <a:pt x="821436" y="256032"/>
                  </a:lnTo>
                  <a:lnTo>
                    <a:pt x="838069" y="252686"/>
                  </a:lnTo>
                  <a:lnTo>
                    <a:pt x="851630" y="243554"/>
                  </a:lnTo>
                  <a:lnTo>
                    <a:pt x="860762" y="229993"/>
                  </a:lnTo>
                  <a:lnTo>
                    <a:pt x="864108" y="213360"/>
                  </a:lnTo>
                  <a:lnTo>
                    <a:pt x="864108" y="106680"/>
                  </a:lnTo>
                  <a:lnTo>
                    <a:pt x="1043113" y="106680"/>
                  </a:lnTo>
                  <a:lnTo>
                    <a:pt x="864108" y="42672"/>
                  </a:lnTo>
                  <a:lnTo>
                    <a:pt x="860762" y="26038"/>
                  </a:lnTo>
                  <a:lnTo>
                    <a:pt x="851630" y="12477"/>
                  </a:lnTo>
                  <a:lnTo>
                    <a:pt x="838069" y="3345"/>
                  </a:lnTo>
                  <a:lnTo>
                    <a:pt x="821436" y="0"/>
                  </a:lnTo>
                  <a:close/>
                </a:path>
                <a:path w="1073785" h="256539">
                  <a:moveTo>
                    <a:pt x="1043113" y="106680"/>
                  </a:moveTo>
                  <a:lnTo>
                    <a:pt x="864108" y="106680"/>
                  </a:lnTo>
                  <a:lnTo>
                    <a:pt x="1073658" y="117602"/>
                  </a:lnTo>
                  <a:lnTo>
                    <a:pt x="1043113" y="10668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73">
              <a:extLst>
                <a:ext uri="{FF2B5EF4-FFF2-40B4-BE49-F238E27FC236}">
                  <a16:creationId xmlns:a16="http://schemas.microsoft.com/office/drawing/2014/main" id="{28C82268-33EE-4884-9126-92BAA8A5441F}"/>
                </a:ext>
              </a:extLst>
            </p:cNvPr>
            <p:cNvSpPr/>
            <p:nvPr/>
          </p:nvSpPr>
          <p:spPr>
            <a:xfrm>
              <a:off x="3599688" y="3441191"/>
              <a:ext cx="1073785" cy="256540"/>
            </a:xfrm>
            <a:custGeom>
              <a:avLst/>
              <a:gdLst/>
              <a:ahLst/>
              <a:cxnLst/>
              <a:rect l="l" t="t" r="r" b="b"/>
              <a:pathLst>
                <a:path w="1073785" h="256539">
                  <a:moveTo>
                    <a:pt x="0" y="42672"/>
                  </a:moveTo>
                  <a:lnTo>
                    <a:pt x="3345" y="26038"/>
                  </a:lnTo>
                  <a:lnTo>
                    <a:pt x="12477" y="12477"/>
                  </a:lnTo>
                  <a:lnTo>
                    <a:pt x="26038" y="3345"/>
                  </a:lnTo>
                  <a:lnTo>
                    <a:pt x="42672" y="0"/>
                  </a:lnTo>
                  <a:lnTo>
                    <a:pt x="504063" y="0"/>
                  </a:lnTo>
                  <a:lnTo>
                    <a:pt x="720089" y="0"/>
                  </a:lnTo>
                  <a:lnTo>
                    <a:pt x="821436" y="0"/>
                  </a:lnTo>
                  <a:lnTo>
                    <a:pt x="838069" y="3345"/>
                  </a:lnTo>
                  <a:lnTo>
                    <a:pt x="851630" y="12477"/>
                  </a:lnTo>
                  <a:lnTo>
                    <a:pt x="860762" y="26038"/>
                  </a:lnTo>
                  <a:lnTo>
                    <a:pt x="864108" y="42672"/>
                  </a:lnTo>
                  <a:lnTo>
                    <a:pt x="1073658" y="117602"/>
                  </a:lnTo>
                  <a:lnTo>
                    <a:pt x="864108" y="106680"/>
                  </a:lnTo>
                  <a:lnTo>
                    <a:pt x="864108" y="213360"/>
                  </a:lnTo>
                  <a:lnTo>
                    <a:pt x="860762" y="229993"/>
                  </a:lnTo>
                  <a:lnTo>
                    <a:pt x="851630" y="243554"/>
                  </a:lnTo>
                  <a:lnTo>
                    <a:pt x="838069" y="252686"/>
                  </a:lnTo>
                  <a:lnTo>
                    <a:pt x="821436" y="256032"/>
                  </a:lnTo>
                  <a:lnTo>
                    <a:pt x="720089" y="256032"/>
                  </a:lnTo>
                  <a:lnTo>
                    <a:pt x="504063" y="256032"/>
                  </a:lnTo>
                  <a:lnTo>
                    <a:pt x="42672" y="256032"/>
                  </a:lnTo>
                  <a:lnTo>
                    <a:pt x="26038" y="252686"/>
                  </a:lnTo>
                  <a:lnTo>
                    <a:pt x="12477" y="243554"/>
                  </a:lnTo>
                  <a:lnTo>
                    <a:pt x="3345" y="229993"/>
                  </a:lnTo>
                  <a:lnTo>
                    <a:pt x="0" y="213360"/>
                  </a:lnTo>
                  <a:lnTo>
                    <a:pt x="0" y="106680"/>
                  </a:lnTo>
                  <a:lnTo>
                    <a:pt x="0" y="4267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44">
            <a:extLst>
              <a:ext uri="{FF2B5EF4-FFF2-40B4-BE49-F238E27FC236}">
                <a16:creationId xmlns:a16="http://schemas.microsoft.com/office/drawing/2014/main" id="{26DDB86A-F5F1-42D5-8EA8-0832A2CBAFB9}"/>
              </a:ext>
            </a:extLst>
          </p:cNvPr>
          <p:cNvSpPr txBox="1"/>
          <p:nvPr/>
        </p:nvSpPr>
        <p:spPr>
          <a:xfrm>
            <a:off x="3638323" y="2194485"/>
            <a:ext cx="86614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spc="-10" dirty="0">
                <a:latin typeface="Times New Roman"/>
                <a:cs typeface="Times New Roman"/>
              </a:rPr>
              <a:t>90:e percentil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14" name="object 44">
            <a:extLst>
              <a:ext uri="{FF2B5EF4-FFF2-40B4-BE49-F238E27FC236}">
                <a16:creationId xmlns:a16="http://schemas.microsoft.com/office/drawing/2014/main" id="{1FC484B3-CFC6-4718-A847-0CDB68911B37}"/>
              </a:ext>
            </a:extLst>
          </p:cNvPr>
          <p:cNvSpPr txBox="1"/>
          <p:nvPr/>
        </p:nvSpPr>
        <p:spPr>
          <a:xfrm>
            <a:off x="3606268" y="2878857"/>
            <a:ext cx="86614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spc="-10" dirty="0">
                <a:latin typeface="Times New Roman"/>
                <a:cs typeface="Times New Roman"/>
              </a:rPr>
              <a:t>9Medianlön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15" name="object 44">
            <a:extLst>
              <a:ext uri="{FF2B5EF4-FFF2-40B4-BE49-F238E27FC236}">
                <a16:creationId xmlns:a16="http://schemas.microsoft.com/office/drawing/2014/main" id="{7F900CFC-B9B5-44A4-8205-8E7EA3554402}"/>
              </a:ext>
            </a:extLst>
          </p:cNvPr>
          <p:cNvSpPr txBox="1"/>
          <p:nvPr/>
        </p:nvSpPr>
        <p:spPr>
          <a:xfrm>
            <a:off x="3544917" y="3538857"/>
            <a:ext cx="86614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spc="-10" dirty="0">
                <a:latin typeface="Times New Roman"/>
                <a:cs typeface="Times New Roman"/>
              </a:rPr>
              <a:t>10e percentil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16" name="object 44">
            <a:extLst>
              <a:ext uri="{FF2B5EF4-FFF2-40B4-BE49-F238E27FC236}">
                <a16:creationId xmlns:a16="http://schemas.microsoft.com/office/drawing/2014/main" id="{226558C5-98BC-4E73-8651-13D27DDE3A89}"/>
              </a:ext>
            </a:extLst>
          </p:cNvPr>
          <p:cNvSpPr txBox="1"/>
          <p:nvPr/>
        </p:nvSpPr>
        <p:spPr>
          <a:xfrm>
            <a:off x="4554965" y="4313850"/>
            <a:ext cx="1429780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spc="-10" dirty="0">
                <a:latin typeface="Times New Roman"/>
                <a:cs typeface="Times New Roman"/>
              </a:rPr>
              <a:t>Position 1 och 2 i BESTA-koden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spc="-10" dirty="0">
                <a:latin typeface="Times New Roman"/>
                <a:cs typeface="Times New Roman"/>
              </a:rPr>
              <a:t>anger arbetsområde(se diagramrubriken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dirty="0">
                <a:latin typeface="Times New Roman"/>
                <a:cs typeface="Times New Roman"/>
              </a:rPr>
              <a:t>för beskrivning). Position 3 anger nivå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sv-SE" sz="700" dirty="0">
                <a:latin typeface="Times New Roman"/>
                <a:cs typeface="Times New Roman"/>
              </a:rPr>
              <a:t>och position 4 om det är en chef, 1= chef och 2= icke chef.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17" name="object 63">
            <a:extLst>
              <a:ext uri="{FF2B5EF4-FFF2-40B4-BE49-F238E27FC236}">
                <a16:creationId xmlns:a16="http://schemas.microsoft.com/office/drawing/2014/main" id="{C340746E-5425-4B98-9DB2-88DD9DAA25C5}"/>
              </a:ext>
            </a:extLst>
          </p:cNvPr>
          <p:cNvSpPr txBox="1"/>
          <p:nvPr/>
        </p:nvSpPr>
        <p:spPr>
          <a:xfrm>
            <a:off x="1065224" y="5461641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3921251" y="1696191"/>
              <a:ext cx="1981200" cy="978504"/>
            </a:xfrm>
            <a:custGeom>
              <a:avLst/>
              <a:gdLst/>
              <a:ahLst/>
              <a:cxnLst/>
              <a:rect l="l" t="t" r="r" b="b"/>
              <a:pathLst>
                <a:path w="1981200" h="1198245">
                  <a:moveTo>
                    <a:pt x="0" y="1197864"/>
                  </a:moveTo>
                  <a:lnTo>
                    <a:pt x="1981200" y="1197864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1978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921251" y="2235660"/>
              <a:ext cx="1981200" cy="2654473"/>
            </a:xfrm>
            <a:custGeom>
              <a:avLst/>
              <a:gdLst/>
              <a:ahLst/>
              <a:cxnLst/>
              <a:rect l="l" t="t" r="r" b="b"/>
              <a:pathLst>
                <a:path w="1981200" h="2506979">
                  <a:moveTo>
                    <a:pt x="0" y="2506980"/>
                  </a:moveTo>
                  <a:lnTo>
                    <a:pt x="1981200" y="250698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5069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1696191"/>
              <a:ext cx="1981200" cy="1263417"/>
            </a:xfrm>
            <a:custGeom>
              <a:avLst/>
              <a:gdLst/>
              <a:ahLst/>
              <a:cxnLst/>
              <a:rect l="l" t="t" r="r" b="b"/>
              <a:pathLst>
                <a:path w="1981200" h="1242060">
                  <a:moveTo>
                    <a:pt x="0" y="1242060"/>
                  </a:moveTo>
                  <a:lnTo>
                    <a:pt x="1981200" y="124206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24206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774180" y="2397058"/>
              <a:ext cx="1981200" cy="2532394"/>
            </a:xfrm>
            <a:custGeom>
              <a:avLst/>
              <a:gdLst/>
              <a:ahLst/>
              <a:cxnLst/>
              <a:rect l="l" t="t" r="r" b="b"/>
              <a:pathLst>
                <a:path w="1981200" h="2490470">
                  <a:moveTo>
                    <a:pt x="0" y="2490216"/>
                  </a:moveTo>
                  <a:lnTo>
                    <a:pt x="1981200" y="2490216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49021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284220"/>
                  </a:moveTo>
                  <a:lnTo>
                    <a:pt x="71628" y="3284220"/>
                  </a:lnTo>
                </a:path>
                <a:path w="71754" h="3831590">
                  <a:moveTo>
                    <a:pt x="0" y="2737104"/>
                  </a:moveTo>
                  <a:lnTo>
                    <a:pt x="71628" y="2737104"/>
                  </a:lnTo>
                </a:path>
                <a:path w="71754" h="3831590">
                  <a:moveTo>
                    <a:pt x="0" y="2189988"/>
                  </a:moveTo>
                  <a:lnTo>
                    <a:pt x="71628" y="2189988"/>
                  </a:lnTo>
                </a:path>
                <a:path w="71754" h="3831590">
                  <a:moveTo>
                    <a:pt x="0" y="1642872"/>
                  </a:moveTo>
                  <a:lnTo>
                    <a:pt x="71628" y="1642872"/>
                  </a:lnTo>
                </a:path>
                <a:path w="71754" h="3831590">
                  <a:moveTo>
                    <a:pt x="0" y="1094231"/>
                  </a:moveTo>
                  <a:lnTo>
                    <a:pt x="71628" y="1094231"/>
                  </a:lnTo>
                </a:path>
                <a:path w="71754" h="3831590">
                  <a:moveTo>
                    <a:pt x="0" y="547115"/>
                  </a:moveTo>
                  <a:lnTo>
                    <a:pt x="71628" y="54711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38344" y="15869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580967" y="160554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452513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397776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343027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288290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7612" y="23357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612" y="178841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4</a:t>
            </a:r>
            <a:r>
              <a:rPr lang="sv-SE" sz="900" spc="-5" dirty="0">
                <a:latin typeface="Carlito"/>
                <a:cs typeface="Carlito"/>
              </a:rPr>
              <a:t>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95438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83963" y="57048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4442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44 - </a:t>
            </a:r>
            <a:r>
              <a:rPr sz="1200" b="1" spc="-5" dirty="0">
                <a:latin typeface="Carlito"/>
                <a:cs typeface="Carlito"/>
              </a:rPr>
              <a:t>Form-, </a:t>
            </a:r>
            <a:r>
              <a:rPr sz="1200" b="1" dirty="0">
                <a:latin typeface="Carlito"/>
                <a:cs typeface="Carlito"/>
              </a:rPr>
              <a:t>ljus-, ljud- och</a:t>
            </a:r>
            <a:r>
              <a:rPr sz="1200" b="1" spc="-7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bildarbete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F37DBB59-2DE3-8101-052D-88854F6FE357}"/>
              </a:ext>
            </a:extLst>
          </p:cNvPr>
          <p:cNvSpPr txBox="1"/>
          <p:nvPr/>
        </p:nvSpPr>
        <p:spPr>
          <a:xfrm>
            <a:off x="4735321" y="20843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3">
            <a:extLst>
              <a:ext uri="{FF2B5EF4-FFF2-40B4-BE49-F238E27FC236}">
                <a16:creationId xmlns:a16="http://schemas.microsoft.com/office/drawing/2014/main" id="{26489697-EC8B-CC13-EFC4-8D8543FBCF00}"/>
              </a:ext>
            </a:extLst>
          </p:cNvPr>
          <p:cNvSpPr txBox="1"/>
          <p:nvPr/>
        </p:nvSpPr>
        <p:spPr>
          <a:xfrm>
            <a:off x="4738344" y="267926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37 725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14">
            <a:extLst>
              <a:ext uri="{FF2B5EF4-FFF2-40B4-BE49-F238E27FC236}">
                <a16:creationId xmlns:a16="http://schemas.microsoft.com/office/drawing/2014/main" id="{8D93CDAC-9BB4-7141-9AA5-2B1948803737}"/>
              </a:ext>
            </a:extLst>
          </p:cNvPr>
          <p:cNvSpPr txBox="1"/>
          <p:nvPr/>
        </p:nvSpPr>
        <p:spPr>
          <a:xfrm>
            <a:off x="7594281" y="219638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A08B40CC-3B61-286F-47B0-17C04894BEAA}"/>
              </a:ext>
            </a:extLst>
          </p:cNvPr>
          <p:cNvSpPr txBox="1"/>
          <p:nvPr/>
        </p:nvSpPr>
        <p:spPr>
          <a:xfrm>
            <a:off x="7594281" y="296418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35 800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7" name="object 7"/>
            <p:cNvSpPr/>
            <p:nvPr/>
          </p:nvSpPr>
          <p:spPr>
            <a:xfrm>
              <a:off x="1728216" y="3415284"/>
              <a:ext cx="660400" cy="1751330"/>
            </a:xfrm>
            <a:custGeom>
              <a:avLst/>
              <a:gdLst/>
              <a:ahLst/>
              <a:cxnLst/>
              <a:rect l="l" t="t" r="r" b="b"/>
              <a:pathLst>
                <a:path w="660400" h="1751329">
                  <a:moveTo>
                    <a:pt x="0" y="1751076"/>
                  </a:moveTo>
                  <a:lnTo>
                    <a:pt x="659892" y="175107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510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3039591"/>
              <a:ext cx="660400" cy="1026600"/>
            </a:xfrm>
            <a:custGeom>
              <a:avLst/>
              <a:gdLst/>
              <a:ahLst/>
              <a:cxnLst/>
              <a:rect l="l" t="t" r="r" b="b"/>
              <a:pathLst>
                <a:path w="660400" h="905510">
                  <a:moveTo>
                    <a:pt x="0" y="905256"/>
                  </a:moveTo>
                  <a:lnTo>
                    <a:pt x="659892" y="9052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0525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79191" y="3492724"/>
              <a:ext cx="660400" cy="1673889"/>
            </a:xfrm>
            <a:custGeom>
              <a:avLst/>
              <a:gdLst/>
              <a:ahLst/>
              <a:cxnLst/>
              <a:rect l="l" t="t" r="r" b="b"/>
              <a:pathLst>
                <a:path w="660400" h="1774189">
                  <a:moveTo>
                    <a:pt x="0" y="1773936"/>
                  </a:moveTo>
                  <a:lnTo>
                    <a:pt x="659892" y="177393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739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593848"/>
              <a:ext cx="660400" cy="742163"/>
            </a:xfrm>
            <a:custGeom>
              <a:avLst/>
              <a:gdLst/>
              <a:ahLst/>
              <a:cxnLst/>
              <a:rect l="l" t="t" r="r" b="b"/>
              <a:pathLst>
                <a:path w="660400" h="829310">
                  <a:moveTo>
                    <a:pt x="0" y="829056"/>
                  </a:moveTo>
                  <a:lnTo>
                    <a:pt x="659891" y="829056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82905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21594" y="2797125"/>
              <a:ext cx="660400" cy="2138983"/>
            </a:xfrm>
            <a:custGeom>
              <a:avLst/>
              <a:gdLst/>
              <a:ahLst/>
              <a:cxnLst/>
              <a:rect l="l" t="t" r="r" b="b"/>
              <a:pathLst>
                <a:path w="660400" h="2014854">
                  <a:moveTo>
                    <a:pt x="0" y="2014727"/>
                  </a:moveTo>
                  <a:lnTo>
                    <a:pt x="659891" y="2014727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2014727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2464211"/>
              <a:ext cx="661670" cy="1102204"/>
            </a:xfrm>
            <a:custGeom>
              <a:avLst/>
              <a:gdLst/>
              <a:ahLst/>
              <a:cxnLst/>
              <a:rect l="l" t="t" r="r" b="b"/>
              <a:pathLst>
                <a:path w="661670" h="948054">
                  <a:moveTo>
                    <a:pt x="0" y="947927"/>
                  </a:moveTo>
                  <a:lnTo>
                    <a:pt x="661415" y="94792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4792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305934" y="3068848"/>
              <a:ext cx="945452" cy="2003785"/>
            </a:xfrm>
            <a:custGeom>
              <a:avLst/>
              <a:gdLst/>
              <a:ahLst/>
              <a:cxnLst/>
              <a:rect l="l" t="t" r="r" b="b"/>
              <a:pathLst>
                <a:path w="661670" h="1894839">
                  <a:moveTo>
                    <a:pt x="0" y="1894332"/>
                  </a:moveTo>
                  <a:lnTo>
                    <a:pt x="661415" y="189433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943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8" y="2593848"/>
              <a:ext cx="661670" cy="972566"/>
            </a:xfrm>
            <a:custGeom>
              <a:avLst/>
              <a:gdLst/>
              <a:ahLst/>
              <a:cxnLst/>
              <a:rect l="l" t="t" r="r" b="b"/>
              <a:pathLst>
                <a:path w="661670" h="881379">
                  <a:moveTo>
                    <a:pt x="0" y="880872"/>
                  </a:moveTo>
                  <a:lnTo>
                    <a:pt x="661415" y="88087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8808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491096" y="3068848"/>
              <a:ext cx="711265" cy="1911347"/>
            </a:xfrm>
            <a:custGeom>
              <a:avLst/>
              <a:gdLst/>
              <a:ahLst/>
              <a:cxnLst/>
              <a:rect l="l" t="t" r="r" b="b"/>
              <a:pathLst>
                <a:path w="661670" h="1812289">
                  <a:moveTo>
                    <a:pt x="0" y="1812036"/>
                  </a:moveTo>
                  <a:lnTo>
                    <a:pt x="661415" y="181203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120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501131" y="1788415"/>
              <a:ext cx="661670" cy="875862"/>
            </a:xfrm>
            <a:custGeom>
              <a:avLst/>
              <a:gdLst/>
              <a:ahLst/>
              <a:cxnLst/>
              <a:rect l="l" t="t" r="r" b="b"/>
              <a:pathLst>
                <a:path w="661670" h="1122045">
                  <a:moveTo>
                    <a:pt x="0" y="1121664"/>
                  </a:moveTo>
                  <a:lnTo>
                    <a:pt x="661416" y="112166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1216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453250" y="2144740"/>
              <a:ext cx="811283" cy="2661667"/>
            </a:xfrm>
            <a:custGeom>
              <a:avLst/>
              <a:gdLst/>
              <a:ahLst/>
              <a:cxnLst/>
              <a:rect l="l" t="t" r="r" b="b"/>
              <a:pathLst>
                <a:path w="661670" h="2659379">
                  <a:moveTo>
                    <a:pt x="0" y="2659380"/>
                  </a:moveTo>
                  <a:lnTo>
                    <a:pt x="661416" y="2659380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65938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4072" y="1335025"/>
              <a:ext cx="661670" cy="1849664"/>
            </a:xfrm>
            <a:custGeom>
              <a:avLst/>
              <a:gdLst/>
              <a:ahLst/>
              <a:cxnLst/>
              <a:rect l="l" t="t" r="r" b="b"/>
              <a:pathLst>
                <a:path w="661670" h="1751329">
                  <a:moveTo>
                    <a:pt x="0" y="1751076"/>
                  </a:moveTo>
                  <a:lnTo>
                    <a:pt x="661416" y="1751076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75107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7434072" y="2431394"/>
              <a:ext cx="661670" cy="2672873"/>
            </a:xfrm>
            <a:custGeom>
              <a:avLst/>
              <a:gdLst/>
              <a:ahLst/>
              <a:cxnLst/>
              <a:rect l="l" t="t" r="r" b="b"/>
              <a:pathLst>
                <a:path w="661670" h="2573020">
                  <a:moveTo>
                    <a:pt x="0" y="2572512"/>
                  </a:moveTo>
                  <a:lnTo>
                    <a:pt x="661416" y="257251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5725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386572" y="1686689"/>
              <a:ext cx="660400" cy="1493428"/>
            </a:xfrm>
            <a:custGeom>
              <a:avLst/>
              <a:gdLst/>
              <a:ahLst/>
              <a:cxnLst/>
              <a:rect l="l" t="t" r="r" b="b"/>
              <a:pathLst>
                <a:path w="660400" h="1485900">
                  <a:moveTo>
                    <a:pt x="0" y="1485899"/>
                  </a:moveTo>
                  <a:lnTo>
                    <a:pt x="659892" y="148589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8589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375837" y="2609254"/>
              <a:ext cx="660400" cy="2397760"/>
            </a:xfrm>
            <a:custGeom>
              <a:avLst/>
              <a:gdLst/>
              <a:ahLst/>
              <a:cxnLst/>
              <a:rect l="l" t="t" r="r" b="b"/>
              <a:pathLst>
                <a:path w="660400" h="2397760">
                  <a:moveTo>
                    <a:pt x="0" y="2397252"/>
                  </a:moveTo>
                  <a:lnTo>
                    <a:pt x="659892" y="239725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397252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284220"/>
                  </a:moveTo>
                  <a:lnTo>
                    <a:pt x="71628" y="3284220"/>
                  </a:lnTo>
                </a:path>
                <a:path w="71754" h="3831590">
                  <a:moveTo>
                    <a:pt x="0" y="2737104"/>
                  </a:moveTo>
                  <a:lnTo>
                    <a:pt x="71628" y="2737104"/>
                  </a:lnTo>
                </a:path>
                <a:path w="71754" h="3831590">
                  <a:moveTo>
                    <a:pt x="0" y="2189988"/>
                  </a:moveTo>
                  <a:lnTo>
                    <a:pt x="71628" y="2189988"/>
                  </a:lnTo>
                </a:path>
                <a:path w="71754" h="3831590">
                  <a:moveTo>
                    <a:pt x="0" y="1642872"/>
                  </a:moveTo>
                  <a:lnTo>
                    <a:pt x="71628" y="1642872"/>
                  </a:lnTo>
                </a:path>
                <a:path w="71754" h="3831590">
                  <a:moveTo>
                    <a:pt x="0" y="1094231"/>
                  </a:moveTo>
                  <a:lnTo>
                    <a:pt x="71628" y="1094231"/>
                  </a:lnTo>
                </a:path>
                <a:path w="71754" h="3831590">
                  <a:moveTo>
                    <a:pt x="0" y="547115"/>
                  </a:moveTo>
                  <a:lnTo>
                    <a:pt x="71628" y="54711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2049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2828099" y="29535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34 860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81297" y="246421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39 810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41480" y="23317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18371" y="25049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39 050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66848" y="16414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10943" y="11920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47354" y="154504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47354" y="249359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56971" y="307814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32 686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52513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97776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43027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88290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3357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78841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194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357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91200" y="5220665"/>
            <a:ext cx="2705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1 056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66481" y="5220665"/>
            <a:ext cx="2705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1 155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588756" y="5220665"/>
            <a:ext cx="292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2 644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30145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4512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4522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4532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45 - IT </a:t>
            </a:r>
            <a:r>
              <a:rPr sz="1200" b="1" spc="-5" dirty="0">
                <a:latin typeface="Carlito"/>
                <a:cs typeface="Carlito"/>
              </a:rPr>
              <a:t>Drift, underhåll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6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support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7">
            <a:extLst>
              <a:ext uri="{FF2B5EF4-FFF2-40B4-BE49-F238E27FC236}">
                <a16:creationId xmlns:a16="http://schemas.microsoft.com/office/drawing/2014/main" id="{434E3C37-49A1-400D-031D-5D628DDA70F2}"/>
              </a:ext>
            </a:extLst>
          </p:cNvPr>
          <p:cNvSpPr txBox="1"/>
          <p:nvPr/>
        </p:nvSpPr>
        <p:spPr>
          <a:xfrm>
            <a:off x="2836926" y="342744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30 650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7">
            <a:extLst>
              <a:ext uri="{FF2B5EF4-FFF2-40B4-BE49-F238E27FC236}">
                <a16:creationId xmlns:a16="http://schemas.microsoft.com/office/drawing/2014/main" id="{49C61FC0-CD87-66D4-2BB7-13AFE752D885}"/>
              </a:ext>
            </a:extLst>
          </p:cNvPr>
          <p:cNvSpPr txBox="1"/>
          <p:nvPr/>
        </p:nvSpPr>
        <p:spPr>
          <a:xfrm>
            <a:off x="2836926" y="40301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8">
            <a:extLst>
              <a:ext uri="{FF2B5EF4-FFF2-40B4-BE49-F238E27FC236}">
                <a16:creationId xmlns:a16="http://schemas.microsoft.com/office/drawing/2014/main" id="{64201E68-E362-9F72-E8FB-2A0AD54AA9B9}"/>
              </a:ext>
            </a:extLst>
          </p:cNvPr>
          <p:cNvSpPr txBox="1"/>
          <p:nvPr/>
        </p:nvSpPr>
        <p:spPr>
          <a:xfrm>
            <a:off x="3796029" y="272146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8">
            <a:extLst>
              <a:ext uri="{FF2B5EF4-FFF2-40B4-BE49-F238E27FC236}">
                <a16:creationId xmlns:a16="http://schemas.microsoft.com/office/drawing/2014/main" id="{A81819A3-056B-07DF-5F02-52C4564944A2}"/>
              </a:ext>
            </a:extLst>
          </p:cNvPr>
          <p:cNvSpPr txBox="1"/>
          <p:nvPr/>
        </p:nvSpPr>
        <p:spPr>
          <a:xfrm>
            <a:off x="3796029" y="329330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4CED9F54-7B4C-2BEB-B06F-9EA966DFE53C}"/>
              </a:ext>
            </a:extLst>
          </p:cNvPr>
          <p:cNvSpPr txBox="1"/>
          <p:nvPr/>
        </p:nvSpPr>
        <p:spPr>
          <a:xfrm>
            <a:off x="4740845" y="29502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34 080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9">
            <a:extLst>
              <a:ext uri="{FF2B5EF4-FFF2-40B4-BE49-F238E27FC236}">
                <a16:creationId xmlns:a16="http://schemas.microsoft.com/office/drawing/2014/main" id="{2FF01E5E-6E1F-F923-688A-2957CD2BB3F7}"/>
              </a:ext>
            </a:extLst>
          </p:cNvPr>
          <p:cNvSpPr txBox="1"/>
          <p:nvPr/>
        </p:nvSpPr>
        <p:spPr>
          <a:xfrm>
            <a:off x="4730302" y="35326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6C092F20-F354-D9F5-E057-5986A9AF4D8F}"/>
              </a:ext>
            </a:extLst>
          </p:cNvPr>
          <p:cNvSpPr txBox="1"/>
          <p:nvPr/>
        </p:nvSpPr>
        <p:spPr>
          <a:xfrm>
            <a:off x="5701664" y="296723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0">
            <a:extLst>
              <a:ext uri="{FF2B5EF4-FFF2-40B4-BE49-F238E27FC236}">
                <a16:creationId xmlns:a16="http://schemas.microsoft.com/office/drawing/2014/main" id="{C68F2A5F-AE64-1B4C-6015-6C10378C6595}"/>
              </a:ext>
            </a:extLst>
          </p:cNvPr>
          <p:cNvSpPr txBox="1"/>
          <p:nvPr/>
        </p:nvSpPr>
        <p:spPr>
          <a:xfrm>
            <a:off x="5730809" y="34270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3F2B4B58-818D-C49B-0C6A-22DC1BD3DC8E}"/>
              </a:ext>
            </a:extLst>
          </p:cNvPr>
          <p:cNvSpPr txBox="1"/>
          <p:nvPr/>
        </p:nvSpPr>
        <p:spPr>
          <a:xfrm>
            <a:off x="6664577" y="199341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1">
            <a:extLst>
              <a:ext uri="{FF2B5EF4-FFF2-40B4-BE49-F238E27FC236}">
                <a16:creationId xmlns:a16="http://schemas.microsoft.com/office/drawing/2014/main" id="{46A69B08-CE2B-2EFF-C40E-AEDC01D597F3}"/>
              </a:ext>
            </a:extLst>
          </p:cNvPr>
          <p:cNvSpPr txBox="1"/>
          <p:nvPr/>
        </p:nvSpPr>
        <p:spPr>
          <a:xfrm>
            <a:off x="6664577" y="259980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38 550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2">
            <a:extLst>
              <a:ext uri="{FF2B5EF4-FFF2-40B4-BE49-F238E27FC236}">
                <a16:creationId xmlns:a16="http://schemas.microsoft.com/office/drawing/2014/main" id="{A1C818E7-5EFF-D6D4-0997-C7264A78A4E4}"/>
              </a:ext>
            </a:extLst>
          </p:cNvPr>
          <p:cNvSpPr txBox="1"/>
          <p:nvPr/>
        </p:nvSpPr>
        <p:spPr>
          <a:xfrm>
            <a:off x="7626857" y="228007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2">
            <a:extLst>
              <a:ext uri="{FF2B5EF4-FFF2-40B4-BE49-F238E27FC236}">
                <a16:creationId xmlns:a16="http://schemas.microsoft.com/office/drawing/2014/main" id="{CD392B36-A0A9-BCF9-8BD6-24C1AE9AD3DB}"/>
              </a:ext>
            </a:extLst>
          </p:cNvPr>
          <p:cNvSpPr txBox="1"/>
          <p:nvPr/>
        </p:nvSpPr>
        <p:spPr>
          <a:xfrm>
            <a:off x="7624209" y="30530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32 650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195936"/>
            <a:ext cx="8548116" cy="4635269"/>
            <a:chOff x="595883" y="1195936"/>
            <a:chExt cx="8548116" cy="4635269"/>
          </a:xfrm>
        </p:grpSpPr>
        <p:sp>
          <p:nvSpPr>
            <p:cNvPr id="6" name="object 6"/>
            <p:cNvSpPr/>
            <p:nvPr/>
          </p:nvSpPr>
          <p:spPr>
            <a:xfrm>
              <a:off x="3921251" y="1195936"/>
              <a:ext cx="1981200" cy="1600904"/>
            </a:xfrm>
            <a:custGeom>
              <a:avLst/>
              <a:gdLst/>
              <a:ahLst/>
              <a:cxnLst/>
              <a:rect l="l" t="t" r="r" b="b"/>
              <a:pathLst>
                <a:path w="1981200" h="1315720">
                  <a:moveTo>
                    <a:pt x="0" y="1315212"/>
                  </a:moveTo>
                  <a:lnTo>
                    <a:pt x="1981200" y="1315212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31521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921251" y="1888805"/>
              <a:ext cx="1981200" cy="2972831"/>
            </a:xfrm>
            <a:custGeom>
              <a:avLst/>
              <a:gdLst/>
              <a:ahLst/>
              <a:cxnLst/>
              <a:rect l="l" t="t" r="r" b="b"/>
              <a:pathLst>
                <a:path w="1981200" h="2868295">
                  <a:moveTo>
                    <a:pt x="0" y="2868167"/>
                  </a:moveTo>
                  <a:lnTo>
                    <a:pt x="1981200" y="286816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8681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1403542"/>
              <a:ext cx="1981200" cy="1543205"/>
            </a:xfrm>
            <a:custGeom>
              <a:avLst/>
              <a:gdLst/>
              <a:ahLst/>
              <a:cxnLst/>
              <a:rect l="l" t="t" r="r" b="b"/>
              <a:pathLst>
                <a:path w="1981200" h="1303020">
                  <a:moveTo>
                    <a:pt x="0" y="1303020"/>
                  </a:moveTo>
                  <a:lnTo>
                    <a:pt x="1981200" y="130302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30302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756081" y="2198878"/>
              <a:ext cx="2106613" cy="2654935"/>
            </a:xfrm>
            <a:custGeom>
              <a:avLst/>
              <a:gdLst/>
              <a:ahLst/>
              <a:cxnLst/>
              <a:rect l="l" t="t" r="r" b="b"/>
              <a:pathLst>
                <a:path w="1981200" h="2654935">
                  <a:moveTo>
                    <a:pt x="0" y="2654808"/>
                  </a:moveTo>
                  <a:lnTo>
                    <a:pt x="1981200" y="265480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5480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41353" y="10446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57 500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576183" y="127852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0228" y="15601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3156584"/>
            <a:ext cx="340995" cy="1599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17014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692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66481" y="5220666"/>
            <a:ext cx="37655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1 420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4542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45 - IT </a:t>
            </a:r>
            <a:r>
              <a:rPr sz="1200" b="1" spc="-5" dirty="0">
                <a:latin typeface="Carlito"/>
                <a:cs typeface="Carlito"/>
              </a:rPr>
              <a:t>Drift, underhåll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6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support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5B2FE827-9990-3A93-7993-BF5F57696ED2}"/>
              </a:ext>
            </a:extLst>
          </p:cNvPr>
          <p:cNvSpPr txBox="1"/>
          <p:nvPr/>
        </p:nvSpPr>
        <p:spPr>
          <a:xfrm>
            <a:off x="4734747" y="18011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49 025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EC4A57AC-507B-6BD5-4C9D-6C0B84C4836F}"/>
              </a:ext>
            </a:extLst>
          </p:cNvPr>
          <p:cNvSpPr txBox="1"/>
          <p:nvPr/>
        </p:nvSpPr>
        <p:spPr>
          <a:xfrm>
            <a:off x="4717731" y="26850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40 410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03A27171-337E-2F0A-2DBB-6D46ED22262D}"/>
              </a:ext>
            </a:extLst>
          </p:cNvPr>
          <p:cNvSpPr txBox="1"/>
          <p:nvPr/>
        </p:nvSpPr>
        <p:spPr>
          <a:xfrm>
            <a:off x="7587401" y="205223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1EE19375-3470-D9D4-F317-0711D0E8BE47}"/>
              </a:ext>
            </a:extLst>
          </p:cNvPr>
          <p:cNvSpPr txBox="1"/>
          <p:nvPr/>
        </p:nvSpPr>
        <p:spPr>
          <a:xfrm>
            <a:off x="7607255" y="28201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39 300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4" y="1293074"/>
            <a:ext cx="8548116" cy="3885586"/>
            <a:chOff x="595883" y="1335024"/>
            <a:chExt cx="8548116" cy="3885586"/>
          </a:xfrm>
        </p:grpSpPr>
        <p:sp>
          <p:nvSpPr>
            <p:cNvPr id="7" name="object 7"/>
            <p:cNvSpPr/>
            <p:nvPr/>
          </p:nvSpPr>
          <p:spPr>
            <a:xfrm>
              <a:off x="1707743" y="3268412"/>
              <a:ext cx="660400" cy="1125220"/>
            </a:xfrm>
            <a:custGeom>
              <a:avLst/>
              <a:gdLst/>
              <a:ahLst/>
              <a:cxnLst/>
              <a:rect l="l" t="t" r="r" b="b"/>
              <a:pathLst>
                <a:path w="660400" h="1125220">
                  <a:moveTo>
                    <a:pt x="0" y="1124712"/>
                  </a:moveTo>
                  <a:lnTo>
                    <a:pt x="659892" y="112471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1247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79191" y="4139184"/>
              <a:ext cx="660400" cy="1027430"/>
            </a:xfrm>
            <a:custGeom>
              <a:avLst/>
              <a:gdLst/>
              <a:ahLst/>
              <a:cxnLst/>
              <a:rect l="l" t="t" r="r" b="b"/>
              <a:pathLst>
                <a:path w="660400" h="1027429">
                  <a:moveTo>
                    <a:pt x="0" y="1027176"/>
                  </a:moveTo>
                  <a:lnTo>
                    <a:pt x="659892" y="102717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271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73670" y="2630655"/>
              <a:ext cx="661670" cy="1245518"/>
            </a:xfrm>
            <a:custGeom>
              <a:avLst/>
              <a:gdLst/>
              <a:ahLst/>
              <a:cxnLst/>
              <a:rect l="l" t="t" r="r" b="b"/>
              <a:pathLst>
                <a:path w="661670" h="1091564">
                  <a:moveTo>
                    <a:pt x="0" y="1091183"/>
                  </a:moveTo>
                  <a:lnTo>
                    <a:pt x="661415" y="109118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9118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047865" y="3183876"/>
              <a:ext cx="814144" cy="2036734"/>
            </a:xfrm>
            <a:custGeom>
              <a:avLst/>
              <a:gdLst/>
              <a:ahLst/>
              <a:cxnLst/>
              <a:rect l="l" t="t" r="r" b="b"/>
              <a:pathLst>
                <a:path w="661670" h="1866900">
                  <a:moveTo>
                    <a:pt x="0" y="1866900"/>
                  </a:moveTo>
                  <a:lnTo>
                    <a:pt x="661415" y="1866900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669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480617" y="2551290"/>
              <a:ext cx="661670" cy="1193120"/>
            </a:xfrm>
            <a:custGeom>
              <a:avLst/>
              <a:gdLst/>
              <a:ahLst/>
              <a:cxnLst/>
              <a:rect l="l" t="t" r="r" b="b"/>
              <a:pathLst>
                <a:path w="661670" h="1198245">
                  <a:moveTo>
                    <a:pt x="0" y="1197864"/>
                  </a:moveTo>
                  <a:lnTo>
                    <a:pt x="661415" y="1197864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1978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3376791" y="3286984"/>
              <a:ext cx="769182" cy="1819910"/>
            </a:xfrm>
            <a:custGeom>
              <a:avLst/>
              <a:gdLst/>
              <a:ahLst/>
              <a:cxnLst/>
              <a:rect l="l" t="t" r="r" b="b"/>
              <a:pathLst>
                <a:path w="661670" h="1819910">
                  <a:moveTo>
                    <a:pt x="0" y="1819656"/>
                  </a:moveTo>
                  <a:lnTo>
                    <a:pt x="661415" y="181965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1965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908938" y="2024227"/>
              <a:ext cx="661670" cy="905857"/>
            </a:xfrm>
            <a:custGeom>
              <a:avLst/>
              <a:gdLst/>
              <a:ahLst/>
              <a:cxnLst/>
              <a:rect l="l" t="t" r="r" b="b"/>
              <a:pathLst>
                <a:path w="661670" h="1049020">
                  <a:moveTo>
                    <a:pt x="0" y="1048511"/>
                  </a:moveTo>
                  <a:lnTo>
                    <a:pt x="661416" y="1048511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04851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4738956" y="2431922"/>
              <a:ext cx="835338" cy="2425065"/>
            </a:xfrm>
            <a:custGeom>
              <a:avLst/>
              <a:gdLst/>
              <a:ahLst/>
              <a:cxnLst/>
              <a:rect l="l" t="t" r="r" b="b"/>
              <a:pathLst>
                <a:path w="661670" h="2425065">
                  <a:moveTo>
                    <a:pt x="0" y="2424684"/>
                  </a:moveTo>
                  <a:lnTo>
                    <a:pt x="661416" y="242468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42468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045120" y="1353410"/>
              <a:ext cx="661670" cy="1620729"/>
            </a:xfrm>
            <a:custGeom>
              <a:avLst/>
              <a:gdLst/>
              <a:ahLst/>
              <a:cxnLst/>
              <a:rect l="l" t="t" r="r" b="b"/>
              <a:pathLst>
                <a:path w="661670" h="1621789">
                  <a:moveTo>
                    <a:pt x="0" y="1621536"/>
                  </a:moveTo>
                  <a:lnTo>
                    <a:pt x="661416" y="1621536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62153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048744" y="2240828"/>
              <a:ext cx="661670" cy="2699868"/>
            </a:xfrm>
            <a:custGeom>
              <a:avLst/>
              <a:gdLst/>
              <a:ahLst/>
              <a:cxnLst/>
              <a:rect l="l" t="t" r="r" b="b"/>
              <a:pathLst>
                <a:path w="661670" h="2574290">
                  <a:moveTo>
                    <a:pt x="0" y="2574036"/>
                  </a:moveTo>
                  <a:lnTo>
                    <a:pt x="661416" y="2574036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5740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7452422" y="1651675"/>
              <a:ext cx="660400" cy="1482306"/>
            </a:xfrm>
            <a:custGeom>
              <a:avLst/>
              <a:gdLst/>
              <a:ahLst/>
              <a:cxnLst/>
              <a:rect l="l" t="t" r="r" b="b"/>
              <a:pathLst>
                <a:path w="660400" h="1417320">
                  <a:moveTo>
                    <a:pt x="0" y="1417320"/>
                  </a:moveTo>
                  <a:lnTo>
                    <a:pt x="659892" y="141732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356829" y="2511728"/>
              <a:ext cx="796963" cy="2415732"/>
            </a:xfrm>
            <a:custGeom>
              <a:avLst/>
              <a:gdLst/>
              <a:ahLst/>
              <a:cxnLst/>
              <a:rect l="l" t="t" r="r" b="b"/>
              <a:pathLst>
                <a:path w="660400" h="2376170">
                  <a:moveTo>
                    <a:pt x="0" y="2375916"/>
                  </a:moveTo>
                  <a:lnTo>
                    <a:pt x="659892" y="237591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37591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630167" y="5166359"/>
            <a:ext cx="660400" cy="9525"/>
            <a:chOff x="3630167" y="5166359"/>
            <a:chExt cx="660400" cy="9525"/>
          </a:xfrm>
        </p:grpSpPr>
        <p:sp>
          <p:nvSpPr>
            <p:cNvPr id="24" name="object 24"/>
            <p:cNvSpPr/>
            <p:nvPr/>
          </p:nvSpPr>
          <p:spPr>
            <a:xfrm>
              <a:off x="3630167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30167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2" y="9143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2249177" y="245353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38030" y="243738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69276" y="18244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48 850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97111" y="12135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84815" y="155190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584815" y="233565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43 025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12125" y="303914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36 541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7612" y="4593463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11454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63575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36219" y="5227957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36327" y="5244810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332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37482" y="5279771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50097" y="5273586"/>
            <a:ext cx="3632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1 288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79816" y="5303618"/>
            <a:ext cx="4465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3 152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23340" y="5443225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2222424" y="5501944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459162" y="549207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257800" y="547453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62435" y="5501944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7660131" y="5524505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30445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4622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25199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4632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89560" algn="ctr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46 - IT </a:t>
            </a:r>
            <a:r>
              <a:rPr sz="1200" b="1" spc="-10" dirty="0">
                <a:latin typeface="Carlito"/>
                <a:cs typeface="Carlito"/>
              </a:rPr>
              <a:t>Systemutveckling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systemförvaltning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cxnSp>
        <p:nvCxnSpPr>
          <p:cNvPr id="77" name="Rak koppling 76">
            <a:extLst>
              <a:ext uri="{FF2B5EF4-FFF2-40B4-BE49-F238E27FC236}">
                <a16:creationId xmlns:a16="http://schemas.microsoft.com/office/drawing/2014/main" id="{939B7BE0-5CB0-4844-AF97-8F534E6D3667}"/>
              </a:ext>
            </a:extLst>
          </p:cNvPr>
          <p:cNvCxnSpPr>
            <a:cxnSpLocks/>
          </p:cNvCxnSpPr>
          <p:nvPr/>
        </p:nvCxnSpPr>
        <p:spPr>
          <a:xfrm>
            <a:off x="632460" y="5103687"/>
            <a:ext cx="0" cy="77724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k koppling 78">
            <a:extLst>
              <a:ext uri="{FF2B5EF4-FFF2-40B4-BE49-F238E27FC236}">
                <a16:creationId xmlns:a16="http://schemas.microsoft.com/office/drawing/2014/main" id="{F4DB05BC-FB0F-4C63-A745-01218BC4D7FF}"/>
              </a:ext>
            </a:extLst>
          </p:cNvPr>
          <p:cNvCxnSpPr>
            <a:cxnSpLocks/>
          </p:cNvCxnSpPr>
          <p:nvPr/>
        </p:nvCxnSpPr>
        <p:spPr>
          <a:xfrm>
            <a:off x="4572000" y="5113311"/>
            <a:ext cx="0" cy="77724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k koppling 79">
            <a:extLst>
              <a:ext uri="{FF2B5EF4-FFF2-40B4-BE49-F238E27FC236}">
                <a16:creationId xmlns:a16="http://schemas.microsoft.com/office/drawing/2014/main" id="{9235DC06-D0E5-4701-83A2-0C04902F9604}"/>
              </a:ext>
            </a:extLst>
          </p:cNvPr>
          <p:cNvCxnSpPr>
            <a:cxnSpLocks/>
          </p:cNvCxnSpPr>
          <p:nvPr/>
        </p:nvCxnSpPr>
        <p:spPr>
          <a:xfrm>
            <a:off x="8862695" y="5119837"/>
            <a:ext cx="0" cy="77724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koppling 83">
            <a:extLst>
              <a:ext uri="{FF2B5EF4-FFF2-40B4-BE49-F238E27FC236}">
                <a16:creationId xmlns:a16="http://schemas.microsoft.com/office/drawing/2014/main" id="{89E72892-612F-4989-8672-C1E4B8A72E33}"/>
              </a:ext>
            </a:extLst>
          </p:cNvPr>
          <p:cNvCxnSpPr>
            <a:cxnSpLocks/>
          </p:cNvCxnSpPr>
          <p:nvPr/>
        </p:nvCxnSpPr>
        <p:spPr>
          <a:xfrm>
            <a:off x="1905000" y="5122677"/>
            <a:ext cx="0" cy="51441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koppling 85">
            <a:extLst>
              <a:ext uri="{FF2B5EF4-FFF2-40B4-BE49-F238E27FC236}">
                <a16:creationId xmlns:a16="http://schemas.microsoft.com/office/drawing/2014/main" id="{4F86D240-644B-40FF-A290-1EE3ED4B3709}"/>
              </a:ext>
            </a:extLst>
          </p:cNvPr>
          <p:cNvCxnSpPr>
            <a:cxnSpLocks/>
          </p:cNvCxnSpPr>
          <p:nvPr/>
        </p:nvCxnSpPr>
        <p:spPr>
          <a:xfrm>
            <a:off x="3124200" y="5122070"/>
            <a:ext cx="0" cy="51441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koppling 86">
            <a:extLst>
              <a:ext uri="{FF2B5EF4-FFF2-40B4-BE49-F238E27FC236}">
                <a16:creationId xmlns:a16="http://schemas.microsoft.com/office/drawing/2014/main" id="{32F239CE-E7B4-42B1-97B5-0FEE4A8B2FBB}"/>
              </a:ext>
            </a:extLst>
          </p:cNvPr>
          <p:cNvCxnSpPr>
            <a:cxnSpLocks/>
          </p:cNvCxnSpPr>
          <p:nvPr/>
        </p:nvCxnSpPr>
        <p:spPr>
          <a:xfrm>
            <a:off x="5867400" y="5140217"/>
            <a:ext cx="0" cy="51441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ak koppling 87">
            <a:extLst>
              <a:ext uri="{FF2B5EF4-FFF2-40B4-BE49-F238E27FC236}">
                <a16:creationId xmlns:a16="http://schemas.microsoft.com/office/drawing/2014/main" id="{13445131-BC1A-4BA6-8E70-5560AEE2D196}"/>
              </a:ext>
            </a:extLst>
          </p:cNvPr>
          <p:cNvCxnSpPr>
            <a:cxnSpLocks/>
          </p:cNvCxnSpPr>
          <p:nvPr/>
        </p:nvCxnSpPr>
        <p:spPr>
          <a:xfrm>
            <a:off x="7162800" y="5140217"/>
            <a:ext cx="0" cy="51441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ject 28">
            <a:extLst>
              <a:ext uri="{FF2B5EF4-FFF2-40B4-BE49-F238E27FC236}">
                <a16:creationId xmlns:a16="http://schemas.microsoft.com/office/drawing/2014/main" id="{B57FFD68-4257-C9F4-DA6D-021960370716}"/>
              </a:ext>
            </a:extLst>
          </p:cNvPr>
          <p:cNvSpPr txBox="1"/>
          <p:nvPr/>
        </p:nvSpPr>
        <p:spPr>
          <a:xfrm>
            <a:off x="2224385" y="30138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8">
            <a:extLst>
              <a:ext uri="{FF2B5EF4-FFF2-40B4-BE49-F238E27FC236}">
                <a16:creationId xmlns:a16="http://schemas.microsoft.com/office/drawing/2014/main" id="{690CEE47-347C-C9B9-C3F4-9B5B0B656A92}"/>
              </a:ext>
            </a:extLst>
          </p:cNvPr>
          <p:cNvSpPr txBox="1"/>
          <p:nvPr/>
        </p:nvSpPr>
        <p:spPr>
          <a:xfrm>
            <a:off x="2249178" y="374006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9">
            <a:extLst>
              <a:ext uri="{FF2B5EF4-FFF2-40B4-BE49-F238E27FC236}">
                <a16:creationId xmlns:a16="http://schemas.microsoft.com/office/drawing/2014/main" id="{7E160B2F-DE2B-F4BA-25DB-5CD18B087F3D}"/>
              </a:ext>
            </a:extLst>
          </p:cNvPr>
          <p:cNvSpPr txBox="1"/>
          <p:nvPr/>
        </p:nvSpPr>
        <p:spPr>
          <a:xfrm>
            <a:off x="3671887" y="314192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9">
            <a:extLst>
              <a:ext uri="{FF2B5EF4-FFF2-40B4-BE49-F238E27FC236}">
                <a16:creationId xmlns:a16="http://schemas.microsoft.com/office/drawing/2014/main" id="{CD9B9169-292B-2982-2F7F-31A3AE98ECA9}"/>
              </a:ext>
            </a:extLst>
          </p:cNvPr>
          <p:cNvSpPr txBox="1"/>
          <p:nvPr/>
        </p:nvSpPr>
        <p:spPr>
          <a:xfrm>
            <a:off x="3655954" y="356277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418964C2-8B27-CE04-51B5-774DFD2EA2D6}"/>
              </a:ext>
            </a:extLst>
          </p:cNvPr>
          <p:cNvSpPr txBox="1"/>
          <p:nvPr/>
        </p:nvSpPr>
        <p:spPr>
          <a:xfrm>
            <a:off x="5069574" y="23184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43 150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0">
            <a:extLst>
              <a:ext uri="{FF2B5EF4-FFF2-40B4-BE49-F238E27FC236}">
                <a16:creationId xmlns:a16="http://schemas.microsoft.com/office/drawing/2014/main" id="{4D5A0441-CD76-FFBE-41E7-085A400C05C3}"/>
              </a:ext>
            </a:extLst>
          </p:cNvPr>
          <p:cNvSpPr txBox="1"/>
          <p:nvPr/>
        </p:nvSpPr>
        <p:spPr>
          <a:xfrm>
            <a:off x="5064615" y="281680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37 920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52E98A62-09A5-D56F-D083-DDAFC17BEB75}"/>
              </a:ext>
            </a:extLst>
          </p:cNvPr>
          <p:cNvSpPr txBox="1"/>
          <p:nvPr/>
        </p:nvSpPr>
        <p:spPr>
          <a:xfrm>
            <a:off x="6218347" y="211638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1">
            <a:extLst>
              <a:ext uri="{FF2B5EF4-FFF2-40B4-BE49-F238E27FC236}">
                <a16:creationId xmlns:a16="http://schemas.microsoft.com/office/drawing/2014/main" id="{B8D4CF67-01F2-7631-E276-669574448A2C}"/>
              </a:ext>
            </a:extLst>
          </p:cNvPr>
          <p:cNvSpPr txBox="1"/>
          <p:nvPr/>
        </p:nvSpPr>
        <p:spPr>
          <a:xfrm>
            <a:off x="6217579" y="28529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37 200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2289" y="1176709"/>
            <a:ext cx="8548116" cy="4607075"/>
            <a:chOff x="595883" y="1224130"/>
            <a:chExt cx="8548116" cy="4607075"/>
          </a:xfrm>
        </p:grpSpPr>
        <p:sp>
          <p:nvSpPr>
            <p:cNvPr id="3" name="object 3"/>
            <p:cNvSpPr/>
            <p:nvPr/>
          </p:nvSpPr>
          <p:spPr>
            <a:xfrm>
              <a:off x="1068323" y="1224130"/>
              <a:ext cx="1981200" cy="1574888"/>
            </a:xfrm>
            <a:custGeom>
              <a:avLst/>
              <a:gdLst/>
              <a:ahLst/>
              <a:cxnLst/>
              <a:rect l="l" t="t" r="r" b="b"/>
              <a:pathLst>
                <a:path w="1981200" h="1468120">
                  <a:moveTo>
                    <a:pt x="0" y="1467611"/>
                  </a:moveTo>
                  <a:lnTo>
                    <a:pt x="1981200" y="1467611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46761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057483" y="2191104"/>
              <a:ext cx="2025461" cy="2820670"/>
            </a:xfrm>
            <a:custGeom>
              <a:avLst/>
              <a:gdLst/>
              <a:ahLst/>
              <a:cxnLst/>
              <a:rect l="l" t="t" r="r" b="b"/>
              <a:pathLst>
                <a:path w="1981200" h="2651760">
                  <a:moveTo>
                    <a:pt x="0" y="2651760"/>
                  </a:moveTo>
                  <a:lnTo>
                    <a:pt x="1981200" y="265176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517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3939454" y="1613815"/>
              <a:ext cx="1981200" cy="1718452"/>
            </a:xfrm>
            <a:custGeom>
              <a:avLst/>
              <a:gdLst/>
              <a:ahLst/>
              <a:cxnLst/>
              <a:rect l="l" t="t" r="r" b="b"/>
              <a:pathLst>
                <a:path w="1981200" h="1489075">
                  <a:moveTo>
                    <a:pt x="0" y="1488948"/>
                  </a:moveTo>
                  <a:lnTo>
                    <a:pt x="1981200" y="1488948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48894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928361" y="2437891"/>
              <a:ext cx="2214543" cy="2830195"/>
            </a:xfrm>
            <a:custGeom>
              <a:avLst/>
              <a:gdLst/>
              <a:ahLst/>
              <a:cxnLst/>
              <a:rect l="l" t="t" r="r" b="b"/>
              <a:pathLst>
                <a:path w="1981200" h="2830195">
                  <a:moveTo>
                    <a:pt x="0" y="2830067"/>
                  </a:moveTo>
                  <a:lnTo>
                    <a:pt x="1981200" y="283006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8300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6774180" y="1989342"/>
              <a:ext cx="1981200" cy="1487079"/>
            </a:xfrm>
            <a:custGeom>
              <a:avLst/>
              <a:gdLst/>
              <a:ahLst/>
              <a:cxnLst/>
              <a:rect l="l" t="t" r="r" b="b"/>
              <a:pathLst>
                <a:path w="1981200" h="1442085">
                  <a:moveTo>
                    <a:pt x="0" y="1441703"/>
                  </a:moveTo>
                  <a:lnTo>
                    <a:pt x="1981200" y="1441703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44170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2765502"/>
              <a:ext cx="1981200" cy="2521115"/>
            </a:xfrm>
            <a:custGeom>
              <a:avLst/>
              <a:gdLst/>
              <a:ahLst/>
              <a:cxnLst/>
              <a:rect l="l" t="t" r="r" b="b"/>
              <a:pathLst>
                <a:path w="1981200" h="2569845">
                  <a:moveTo>
                    <a:pt x="0" y="2569464"/>
                  </a:moveTo>
                  <a:lnTo>
                    <a:pt x="1981200" y="2569464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56946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41354" y="14252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104597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7594282" y="179813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lang="sv-SE" sz="900" spc="-7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 dirty="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97612" y="3369690"/>
            <a:ext cx="341630" cy="144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105" dirty="0">
                <a:latin typeface="Carlito"/>
                <a:cs typeface="Carlito"/>
              </a:rPr>
              <a:t>40 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3</a:t>
            </a:r>
            <a:r>
              <a:rPr lang="sv-SE" sz="900" dirty="0">
                <a:latin typeface="Carlito"/>
                <a:cs typeface="Carlito"/>
              </a:rPr>
              <a:t>5</a:t>
            </a:r>
            <a:r>
              <a:rPr sz="900" spc="-9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sv-SE" sz="900" spc="-105" dirty="0">
                <a:latin typeface="Carlito"/>
                <a:cs typeface="Carlito"/>
              </a:rPr>
              <a:t>30 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</a:t>
            </a:r>
            <a:r>
              <a:rPr lang="sv-SE" sz="900" dirty="0">
                <a:latin typeface="Carlito"/>
                <a:cs typeface="Carlito"/>
              </a:rPr>
              <a:t>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294385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7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5180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70" dirty="0">
                <a:latin typeface="Carlito"/>
                <a:cs typeface="Carlito"/>
              </a:rPr>
              <a:t>50 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091893"/>
            <a:ext cx="34163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</a:t>
            </a:r>
            <a:r>
              <a:rPr lang="sv-SE" sz="900" dirty="0">
                <a:latin typeface="Carlito"/>
                <a:cs typeface="Carlito"/>
              </a:rPr>
              <a:t>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166674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70" dirty="0">
                <a:latin typeface="Carlito"/>
                <a:cs typeface="Carlito"/>
              </a:rPr>
              <a:t>60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7612" y="124091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</a:t>
            </a:r>
            <a:r>
              <a:rPr lang="sv-SE" sz="900" dirty="0">
                <a:latin typeface="Carlito"/>
                <a:cs typeface="Carlito"/>
              </a:rPr>
              <a:t>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3963" y="5220665"/>
            <a:ext cx="38176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1 816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37526" y="5220665"/>
            <a:ext cx="37688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4 913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3963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4642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8166" y="648243"/>
            <a:ext cx="3144520" cy="46935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46 - IT </a:t>
            </a:r>
            <a:r>
              <a:rPr sz="1200" b="1" spc="-10" dirty="0">
                <a:latin typeface="Carlito"/>
                <a:cs typeface="Carlito"/>
              </a:rPr>
              <a:t>Systemutveckling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systemförvaltning</a:t>
            </a:r>
            <a:endParaRPr sz="1200" dirty="0">
              <a:latin typeface="Carlito"/>
              <a:cs typeface="Carlito"/>
            </a:endParaRPr>
          </a:p>
          <a:p>
            <a:pPr marL="274320" algn="ctr">
              <a:lnSpc>
                <a:spcPct val="100000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 err="1">
                <a:latin typeface="Carlito"/>
                <a:cs typeface="Carlito"/>
              </a:rPr>
              <a:t>percentil</a:t>
            </a:r>
            <a:r>
              <a:rPr sz="1000" b="1" spc="-5" dirty="0">
                <a:latin typeface="Carlito"/>
                <a:cs typeface="Carlito"/>
              </a:rPr>
              <a:t>)</a:t>
            </a:r>
            <a:endParaRPr lang="sv-SE" sz="1000" b="1" dirty="0">
              <a:latin typeface="Carlito"/>
              <a:cs typeface="Carlito"/>
            </a:endParaRPr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id="{F3369E0A-1633-897C-C9F2-C0525130C532}"/>
              </a:ext>
            </a:extLst>
          </p:cNvPr>
          <p:cNvSpPr txBox="1"/>
          <p:nvPr/>
        </p:nvSpPr>
        <p:spPr>
          <a:xfrm>
            <a:off x="1888361" y="11009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68 290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2">
            <a:extLst>
              <a:ext uri="{FF2B5EF4-FFF2-40B4-BE49-F238E27FC236}">
                <a16:creationId xmlns:a16="http://schemas.microsoft.com/office/drawing/2014/main" id="{33DE13A4-73DC-EE4C-AA9B-EC12E1DC5D0D}"/>
              </a:ext>
            </a:extLst>
          </p:cNvPr>
          <p:cNvSpPr txBox="1"/>
          <p:nvPr/>
        </p:nvSpPr>
        <p:spPr>
          <a:xfrm>
            <a:off x="1875992" y="203524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55 850</a:t>
            </a:r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DCFDF76B-08EF-404D-B3FE-0E6627EA1ECA}"/>
              </a:ext>
            </a:extLst>
          </p:cNvPr>
          <p:cNvSpPr txBox="1"/>
          <p:nvPr/>
        </p:nvSpPr>
        <p:spPr>
          <a:xfrm>
            <a:off x="1875993" y="26097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id="{6B1B59FF-6175-DFE9-4355-17BD7DF3DB33}"/>
              </a:ext>
            </a:extLst>
          </p:cNvPr>
          <p:cNvSpPr txBox="1"/>
          <p:nvPr/>
        </p:nvSpPr>
        <p:spPr>
          <a:xfrm>
            <a:off x="4731043" y="23086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52 660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12">
            <a:extLst>
              <a:ext uri="{FF2B5EF4-FFF2-40B4-BE49-F238E27FC236}">
                <a16:creationId xmlns:a16="http://schemas.microsoft.com/office/drawing/2014/main" id="{2E867531-B931-610E-3C3B-C73DA1B33583}"/>
              </a:ext>
            </a:extLst>
          </p:cNvPr>
          <p:cNvSpPr txBox="1"/>
          <p:nvPr/>
        </p:nvSpPr>
        <p:spPr>
          <a:xfrm>
            <a:off x="4769167" y="317588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13">
            <a:extLst>
              <a:ext uri="{FF2B5EF4-FFF2-40B4-BE49-F238E27FC236}">
                <a16:creationId xmlns:a16="http://schemas.microsoft.com/office/drawing/2014/main" id="{BBE6B328-2AE3-2DD2-BFF9-AF6568C52A77}"/>
              </a:ext>
            </a:extLst>
          </p:cNvPr>
          <p:cNvSpPr txBox="1"/>
          <p:nvPr/>
        </p:nvSpPr>
        <p:spPr>
          <a:xfrm>
            <a:off x="7594282" y="265298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DE438C8F-5FAC-E348-E619-2F35FA10CCF7}"/>
              </a:ext>
            </a:extLst>
          </p:cNvPr>
          <p:cNvSpPr txBox="1"/>
          <p:nvPr/>
        </p:nvSpPr>
        <p:spPr>
          <a:xfrm>
            <a:off x="7581144" y="33039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1728216" y="3078607"/>
              <a:ext cx="660400" cy="854890"/>
            </a:xfrm>
            <a:custGeom>
              <a:avLst/>
              <a:gdLst/>
              <a:ahLst/>
              <a:cxnLst/>
              <a:rect l="l" t="t" r="r" b="b"/>
              <a:pathLst>
                <a:path w="660400" h="769620">
                  <a:moveTo>
                    <a:pt x="0" y="769619"/>
                  </a:moveTo>
                  <a:lnTo>
                    <a:pt x="659892" y="76961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76961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728216" y="3382330"/>
              <a:ext cx="660400" cy="1752026"/>
            </a:xfrm>
            <a:custGeom>
              <a:avLst/>
              <a:gdLst/>
              <a:ahLst/>
              <a:cxnLst/>
              <a:rect l="l" t="t" r="r" b="b"/>
              <a:pathLst>
                <a:path w="660400" h="1630679">
                  <a:moveTo>
                    <a:pt x="0" y="1630680"/>
                  </a:moveTo>
                  <a:lnTo>
                    <a:pt x="659892" y="163068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6306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3438525"/>
              <a:ext cx="660400" cy="494972"/>
            </a:xfrm>
            <a:custGeom>
              <a:avLst/>
              <a:gdLst/>
              <a:ahLst/>
              <a:cxnLst/>
              <a:rect l="l" t="t" r="r" b="b"/>
              <a:pathLst>
                <a:path w="660400" h="800100">
                  <a:moveTo>
                    <a:pt x="0" y="800099"/>
                  </a:moveTo>
                  <a:lnTo>
                    <a:pt x="659892" y="80009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80009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78937" y="3803409"/>
              <a:ext cx="660400" cy="1229033"/>
            </a:xfrm>
            <a:custGeom>
              <a:avLst/>
              <a:gdLst/>
              <a:ahLst/>
              <a:cxnLst/>
              <a:rect l="l" t="t" r="r" b="b"/>
              <a:pathLst>
                <a:path w="660400" h="1447800">
                  <a:moveTo>
                    <a:pt x="0" y="1447800"/>
                  </a:moveTo>
                  <a:lnTo>
                    <a:pt x="659892" y="144780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478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750398"/>
              <a:ext cx="660400" cy="543347"/>
            </a:xfrm>
            <a:custGeom>
              <a:avLst/>
              <a:gdLst/>
              <a:ahLst/>
              <a:cxnLst/>
              <a:rect l="l" t="t" r="r" b="b"/>
              <a:pathLst>
                <a:path w="660400" h="608329">
                  <a:moveTo>
                    <a:pt x="0" y="608076"/>
                  </a:moveTo>
                  <a:lnTo>
                    <a:pt x="659891" y="608076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60807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1436" y="2953973"/>
              <a:ext cx="660400" cy="2001520"/>
            </a:xfrm>
            <a:custGeom>
              <a:avLst/>
              <a:gdLst/>
              <a:ahLst/>
              <a:cxnLst/>
              <a:rect l="l" t="t" r="r" b="b"/>
              <a:pathLst>
                <a:path w="660400" h="2001520">
                  <a:moveTo>
                    <a:pt x="0" y="2001012"/>
                  </a:moveTo>
                  <a:lnTo>
                    <a:pt x="659891" y="2001012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20010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2568193"/>
              <a:ext cx="661670" cy="1146862"/>
            </a:xfrm>
            <a:custGeom>
              <a:avLst/>
              <a:gdLst/>
              <a:ahLst/>
              <a:cxnLst/>
              <a:rect l="l" t="t" r="r" b="b"/>
              <a:pathLst>
                <a:path w="661670" h="920750">
                  <a:moveTo>
                    <a:pt x="0" y="920496"/>
                  </a:moveTo>
                  <a:lnTo>
                    <a:pt x="661415" y="92049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2049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05007" y="3071794"/>
              <a:ext cx="868690" cy="1949450"/>
            </a:xfrm>
            <a:custGeom>
              <a:avLst/>
              <a:gdLst/>
              <a:ahLst/>
              <a:cxnLst/>
              <a:rect l="l" t="t" r="r" b="b"/>
              <a:pathLst>
                <a:path w="661670" h="1949450">
                  <a:moveTo>
                    <a:pt x="0" y="1949195"/>
                  </a:moveTo>
                  <a:lnTo>
                    <a:pt x="661415" y="1949195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94919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2568194"/>
              <a:ext cx="661670" cy="1025666"/>
            </a:xfrm>
            <a:custGeom>
              <a:avLst/>
              <a:gdLst/>
              <a:ahLst/>
              <a:cxnLst/>
              <a:rect l="l" t="t" r="r" b="b"/>
              <a:pathLst>
                <a:path w="661670" h="1021079">
                  <a:moveTo>
                    <a:pt x="0" y="1021080"/>
                  </a:moveTo>
                  <a:lnTo>
                    <a:pt x="661415" y="1021080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2108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49833" y="3132701"/>
              <a:ext cx="775856" cy="1882139"/>
            </a:xfrm>
            <a:custGeom>
              <a:avLst/>
              <a:gdLst/>
              <a:ahLst/>
              <a:cxnLst/>
              <a:rect l="l" t="t" r="r" b="b"/>
              <a:pathLst>
                <a:path w="661670" h="1882139">
                  <a:moveTo>
                    <a:pt x="0" y="1882139"/>
                  </a:moveTo>
                  <a:lnTo>
                    <a:pt x="661415" y="188213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8213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4072" y="1486012"/>
              <a:ext cx="661670" cy="1382185"/>
            </a:xfrm>
            <a:custGeom>
              <a:avLst/>
              <a:gdLst/>
              <a:ahLst/>
              <a:cxnLst/>
              <a:rect l="l" t="t" r="r" b="b"/>
              <a:pathLst>
                <a:path w="661670" h="1446530">
                  <a:moveTo>
                    <a:pt x="0" y="1446276"/>
                  </a:moveTo>
                  <a:lnTo>
                    <a:pt x="661416" y="1446276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44627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7434072" y="2149602"/>
              <a:ext cx="661670" cy="2647315"/>
            </a:xfrm>
            <a:custGeom>
              <a:avLst/>
              <a:gdLst/>
              <a:ahLst/>
              <a:cxnLst/>
              <a:rect l="l" t="t" r="r" b="b"/>
              <a:pathLst>
                <a:path w="661670" h="2647315">
                  <a:moveTo>
                    <a:pt x="0" y="2647188"/>
                  </a:moveTo>
                  <a:lnTo>
                    <a:pt x="661416" y="2647188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64718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386572" y="1686688"/>
              <a:ext cx="660400" cy="1429016"/>
            </a:xfrm>
            <a:custGeom>
              <a:avLst/>
              <a:gdLst/>
              <a:ahLst/>
              <a:cxnLst/>
              <a:rect l="l" t="t" r="r" b="b"/>
              <a:pathLst>
                <a:path w="660400" h="1320164">
                  <a:moveTo>
                    <a:pt x="0" y="1319784"/>
                  </a:moveTo>
                  <a:lnTo>
                    <a:pt x="659892" y="1319784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31978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386572" y="2510472"/>
              <a:ext cx="660400" cy="2468880"/>
            </a:xfrm>
            <a:custGeom>
              <a:avLst/>
              <a:gdLst/>
              <a:ahLst/>
              <a:cxnLst/>
              <a:rect l="l" t="t" r="r" b="b"/>
              <a:pathLst>
                <a:path w="660400" h="2468879">
                  <a:moveTo>
                    <a:pt x="0" y="2468880"/>
                  </a:moveTo>
                  <a:lnTo>
                    <a:pt x="659892" y="246888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46888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888617" y="29593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2049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2845424" y="332454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5 650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1203" y="265247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42434" y="245376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46 505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92456" y="24531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63168" y="137594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57 420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67242" y="16175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6247" y="33756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47354" y="234543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78246" y="29890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4220971"/>
            <a:ext cx="340995" cy="588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336969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50747" y="5208014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13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5910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438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10331" y="5220665"/>
            <a:ext cx="35280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1 167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9051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960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35192" y="5220665"/>
            <a:ext cx="35280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1 771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685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88756" y="5220665"/>
            <a:ext cx="3304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1 603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4722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4732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4742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47 - </a:t>
            </a:r>
            <a:r>
              <a:rPr sz="1200" b="1" spc="-5" dirty="0">
                <a:latin typeface="Carlito"/>
                <a:cs typeface="Carlito"/>
              </a:rPr>
              <a:t>HR-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personalarbete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6">
            <a:extLst>
              <a:ext uri="{FF2B5EF4-FFF2-40B4-BE49-F238E27FC236}">
                <a16:creationId xmlns:a16="http://schemas.microsoft.com/office/drawing/2014/main" id="{0DB8101B-16DD-46B7-4BAF-8631E524ACFA}"/>
              </a:ext>
            </a:extLst>
          </p:cNvPr>
          <p:cNvSpPr txBox="1"/>
          <p:nvPr/>
        </p:nvSpPr>
        <p:spPr>
          <a:xfrm>
            <a:off x="1888617" y="329191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6">
            <a:extLst>
              <a:ext uri="{FF2B5EF4-FFF2-40B4-BE49-F238E27FC236}">
                <a16:creationId xmlns:a16="http://schemas.microsoft.com/office/drawing/2014/main" id="{9A60B74E-794F-1901-9075-17E90869A932}"/>
              </a:ext>
            </a:extLst>
          </p:cNvPr>
          <p:cNvSpPr txBox="1"/>
          <p:nvPr/>
        </p:nvSpPr>
        <p:spPr>
          <a:xfrm>
            <a:off x="1898395" y="380341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7">
            <a:extLst>
              <a:ext uri="{FF2B5EF4-FFF2-40B4-BE49-F238E27FC236}">
                <a16:creationId xmlns:a16="http://schemas.microsoft.com/office/drawing/2014/main" id="{77FEE302-F0B3-FB3A-B9B3-AD5BA29F4723}"/>
              </a:ext>
            </a:extLst>
          </p:cNvPr>
          <p:cNvSpPr txBox="1"/>
          <p:nvPr/>
        </p:nvSpPr>
        <p:spPr>
          <a:xfrm>
            <a:off x="2835215" y="36736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32 350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7">
            <a:extLst>
              <a:ext uri="{FF2B5EF4-FFF2-40B4-BE49-F238E27FC236}">
                <a16:creationId xmlns:a16="http://schemas.microsoft.com/office/drawing/2014/main" id="{A61D3F0F-7BC7-DF59-A365-44B8D1103B40}"/>
              </a:ext>
            </a:extLst>
          </p:cNvPr>
          <p:cNvSpPr txBox="1"/>
          <p:nvPr/>
        </p:nvSpPr>
        <p:spPr>
          <a:xfrm>
            <a:off x="2824161" y="381935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28">
            <a:extLst>
              <a:ext uri="{FF2B5EF4-FFF2-40B4-BE49-F238E27FC236}">
                <a16:creationId xmlns:a16="http://schemas.microsoft.com/office/drawing/2014/main" id="{DAA6382B-F10F-F780-2D46-BABAFBA3A3D6}"/>
              </a:ext>
            </a:extLst>
          </p:cNvPr>
          <p:cNvSpPr txBox="1"/>
          <p:nvPr/>
        </p:nvSpPr>
        <p:spPr>
          <a:xfrm>
            <a:off x="3777200" y="286819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28">
            <a:extLst>
              <a:ext uri="{FF2B5EF4-FFF2-40B4-BE49-F238E27FC236}">
                <a16:creationId xmlns:a16="http://schemas.microsoft.com/office/drawing/2014/main" id="{BE147FCC-53C3-1760-B9C2-FA6611777760}"/>
              </a:ext>
            </a:extLst>
          </p:cNvPr>
          <p:cNvSpPr txBox="1"/>
          <p:nvPr/>
        </p:nvSpPr>
        <p:spPr>
          <a:xfrm>
            <a:off x="3799332" y="31698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29">
            <a:extLst>
              <a:ext uri="{FF2B5EF4-FFF2-40B4-BE49-F238E27FC236}">
                <a16:creationId xmlns:a16="http://schemas.microsoft.com/office/drawing/2014/main" id="{01E4BB99-0406-94C8-9A62-FA602F3B5FC5}"/>
              </a:ext>
            </a:extLst>
          </p:cNvPr>
          <p:cNvSpPr txBox="1"/>
          <p:nvPr/>
        </p:nvSpPr>
        <p:spPr>
          <a:xfrm>
            <a:off x="4713400" y="29593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29">
            <a:extLst>
              <a:ext uri="{FF2B5EF4-FFF2-40B4-BE49-F238E27FC236}">
                <a16:creationId xmlns:a16="http://schemas.microsoft.com/office/drawing/2014/main" id="{A975E123-1490-C66B-C3B5-46EA7B99A4E1}"/>
              </a:ext>
            </a:extLst>
          </p:cNvPr>
          <p:cNvSpPr txBox="1"/>
          <p:nvPr/>
        </p:nvSpPr>
        <p:spPr>
          <a:xfrm>
            <a:off x="4735321" y="35779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33 624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0">
            <a:extLst>
              <a:ext uri="{FF2B5EF4-FFF2-40B4-BE49-F238E27FC236}">
                <a16:creationId xmlns:a16="http://schemas.microsoft.com/office/drawing/2014/main" id="{DF49CBFF-AAB8-6F49-9767-56290ED5C4DD}"/>
              </a:ext>
            </a:extLst>
          </p:cNvPr>
          <p:cNvSpPr txBox="1"/>
          <p:nvPr/>
        </p:nvSpPr>
        <p:spPr>
          <a:xfrm>
            <a:off x="5702774" y="30509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39 680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0">
            <a:extLst>
              <a:ext uri="{FF2B5EF4-FFF2-40B4-BE49-F238E27FC236}">
                <a16:creationId xmlns:a16="http://schemas.microsoft.com/office/drawing/2014/main" id="{C503FE2D-3F9D-522D-CC70-D18BB4602D60}"/>
              </a:ext>
            </a:extLst>
          </p:cNvPr>
          <p:cNvSpPr txBox="1"/>
          <p:nvPr/>
        </p:nvSpPr>
        <p:spPr>
          <a:xfrm>
            <a:off x="5672761" y="352471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34 350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object 31">
            <a:extLst>
              <a:ext uri="{FF2B5EF4-FFF2-40B4-BE49-F238E27FC236}">
                <a16:creationId xmlns:a16="http://schemas.microsoft.com/office/drawing/2014/main" id="{7D70B98A-8AC9-E403-A169-D7DBC9E6CBF9}"/>
              </a:ext>
            </a:extLst>
          </p:cNvPr>
          <p:cNvSpPr txBox="1"/>
          <p:nvPr/>
        </p:nvSpPr>
        <p:spPr>
          <a:xfrm>
            <a:off x="6666633" y="19155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9" name="object 32">
            <a:extLst>
              <a:ext uri="{FF2B5EF4-FFF2-40B4-BE49-F238E27FC236}">
                <a16:creationId xmlns:a16="http://schemas.microsoft.com/office/drawing/2014/main" id="{92CD04A3-4571-4FED-3DA6-B300C3CB68AB}"/>
              </a:ext>
            </a:extLst>
          </p:cNvPr>
          <p:cNvSpPr txBox="1"/>
          <p:nvPr/>
        </p:nvSpPr>
        <p:spPr>
          <a:xfrm>
            <a:off x="7580752" y="204050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90" name="object 32">
            <a:extLst>
              <a:ext uri="{FF2B5EF4-FFF2-40B4-BE49-F238E27FC236}">
                <a16:creationId xmlns:a16="http://schemas.microsoft.com/office/drawing/2014/main" id="{C5D5E0DE-5D1A-6C01-536C-62E320666C12}"/>
              </a:ext>
            </a:extLst>
          </p:cNvPr>
          <p:cNvSpPr txBox="1"/>
          <p:nvPr/>
        </p:nvSpPr>
        <p:spPr>
          <a:xfrm>
            <a:off x="7582496" y="271850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5" name="object 5"/>
            <p:cNvSpPr/>
            <p:nvPr/>
          </p:nvSpPr>
          <p:spPr>
            <a:xfrm>
              <a:off x="1728216" y="3034918"/>
              <a:ext cx="660400" cy="628560"/>
            </a:xfrm>
            <a:custGeom>
              <a:avLst/>
              <a:gdLst/>
              <a:ahLst/>
              <a:cxnLst/>
              <a:rect l="l" t="t" r="r" b="b"/>
              <a:pathLst>
                <a:path w="660400" h="701039">
                  <a:moveTo>
                    <a:pt x="0" y="701039"/>
                  </a:moveTo>
                  <a:lnTo>
                    <a:pt x="659892" y="70103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7010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728215" y="3369690"/>
              <a:ext cx="660400" cy="1584136"/>
            </a:xfrm>
            <a:custGeom>
              <a:avLst/>
              <a:gdLst/>
              <a:ahLst/>
              <a:cxnLst/>
              <a:rect l="l" t="t" r="r" b="b"/>
              <a:pathLst>
                <a:path w="660400" h="1529079">
                  <a:moveTo>
                    <a:pt x="0" y="1528572"/>
                  </a:moveTo>
                  <a:lnTo>
                    <a:pt x="659892" y="152857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528572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679191" y="3157728"/>
              <a:ext cx="660400" cy="825426"/>
            </a:xfrm>
            <a:custGeom>
              <a:avLst/>
              <a:gdLst/>
              <a:ahLst/>
              <a:cxnLst/>
              <a:rect l="l" t="t" r="r" b="b"/>
              <a:pathLst>
                <a:path w="660400" h="706120">
                  <a:moveTo>
                    <a:pt x="0" y="705612"/>
                  </a:moveTo>
                  <a:lnTo>
                    <a:pt x="659892" y="70561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70561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3621024"/>
              <a:ext cx="660400" cy="1315084"/>
            </a:xfrm>
            <a:custGeom>
              <a:avLst/>
              <a:gdLst/>
              <a:ahLst/>
              <a:cxnLst/>
              <a:rect l="l" t="t" r="r" b="b"/>
              <a:pathLst>
                <a:path w="660400" h="1348739">
                  <a:moveTo>
                    <a:pt x="0" y="1348739"/>
                  </a:moveTo>
                  <a:lnTo>
                    <a:pt x="659892" y="134873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34873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630167" y="2553385"/>
              <a:ext cx="660400" cy="890432"/>
            </a:xfrm>
            <a:custGeom>
              <a:avLst/>
              <a:gdLst/>
              <a:ahLst/>
              <a:cxnLst/>
              <a:rect l="l" t="t" r="r" b="b"/>
              <a:pathLst>
                <a:path w="660400" h="940435">
                  <a:moveTo>
                    <a:pt x="0" y="940307"/>
                  </a:moveTo>
                  <a:lnTo>
                    <a:pt x="659891" y="940307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94030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3089529"/>
              <a:ext cx="660400" cy="1951483"/>
            </a:xfrm>
            <a:custGeom>
              <a:avLst/>
              <a:gdLst/>
              <a:ahLst/>
              <a:cxnLst/>
              <a:rect l="l" t="t" r="r" b="b"/>
              <a:pathLst>
                <a:path w="660400" h="1911350">
                  <a:moveTo>
                    <a:pt x="0" y="1911095"/>
                  </a:moveTo>
                  <a:lnTo>
                    <a:pt x="659891" y="1911095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91109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0167" y="3621024"/>
              <a:ext cx="660400" cy="1545590"/>
            </a:xfrm>
            <a:custGeom>
              <a:avLst/>
              <a:gdLst/>
              <a:ahLst/>
              <a:cxnLst/>
              <a:rect l="l" t="t" r="r" b="b"/>
              <a:pathLst>
                <a:path w="660400" h="1545589">
                  <a:moveTo>
                    <a:pt x="659892" y="0"/>
                  </a:moveTo>
                  <a:lnTo>
                    <a:pt x="0" y="0"/>
                  </a:lnTo>
                  <a:lnTo>
                    <a:pt x="0" y="1545336"/>
                  </a:lnTo>
                  <a:lnTo>
                    <a:pt x="659892" y="1545336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3" y="2465579"/>
              <a:ext cx="661670" cy="978238"/>
            </a:xfrm>
            <a:custGeom>
              <a:avLst/>
              <a:gdLst/>
              <a:ahLst/>
              <a:cxnLst/>
              <a:rect l="l" t="t" r="r" b="b"/>
              <a:pathLst>
                <a:path w="661670" h="931545">
                  <a:moveTo>
                    <a:pt x="0" y="931163"/>
                  </a:moveTo>
                  <a:lnTo>
                    <a:pt x="661415" y="93116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3116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2" y="2846520"/>
              <a:ext cx="661670" cy="2100964"/>
            </a:xfrm>
            <a:custGeom>
              <a:avLst/>
              <a:gdLst/>
              <a:ahLst/>
              <a:cxnLst/>
              <a:rect l="l" t="t" r="r" b="b"/>
              <a:pathLst>
                <a:path w="661670" h="2009139">
                  <a:moveTo>
                    <a:pt x="0" y="2008632"/>
                  </a:moveTo>
                  <a:lnTo>
                    <a:pt x="661415" y="200863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0086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32119" y="2544362"/>
              <a:ext cx="661670" cy="857780"/>
            </a:xfrm>
            <a:custGeom>
              <a:avLst/>
              <a:gdLst/>
              <a:ahLst/>
              <a:cxnLst/>
              <a:rect l="l" t="t" r="r" b="b"/>
              <a:pathLst>
                <a:path w="661670" h="935989">
                  <a:moveTo>
                    <a:pt x="0" y="935736"/>
                  </a:moveTo>
                  <a:lnTo>
                    <a:pt x="661415" y="93573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3573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2948197"/>
              <a:ext cx="661670" cy="2002515"/>
            </a:xfrm>
            <a:custGeom>
              <a:avLst/>
              <a:gdLst/>
              <a:ahLst/>
              <a:cxnLst/>
              <a:rect l="l" t="t" r="r" b="b"/>
              <a:pathLst>
                <a:path w="661670" h="1915795">
                  <a:moveTo>
                    <a:pt x="0" y="1915667"/>
                  </a:moveTo>
                  <a:lnTo>
                    <a:pt x="661415" y="191566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9156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434072" y="1486013"/>
              <a:ext cx="661670" cy="1268122"/>
            </a:xfrm>
            <a:custGeom>
              <a:avLst/>
              <a:gdLst/>
              <a:ahLst/>
              <a:cxnLst/>
              <a:rect l="l" t="t" r="r" b="b"/>
              <a:pathLst>
                <a:path w="661670" h="1313814">
                  <a:moveTo>
                    <a:pt x="0" y="1313688"/>
                  </a:moveTo>
                  <a:lnTo>
                    <a:pt x="661416" y="1313688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3136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00469" y="2127841"/>
              <a:ext cx="926486" cy="2709182"/>
            </a:xfrm>
            <a:custGeom>
              <a:avLst/>
              <a:gdLst/>
              <a:ahLst/>
              <a:cxnLst/>
              <a:rect l="l" t="t" r="r" b="b"/>
              <a:pathLst>
                <a:path w="661670" h="2851785">
                  <a:moveTo>
                    <a:pt x="0" y="2851404"/>
                  </a:moveTo>
                  <a:lnTo>
                    <a:pt x="661416" y="285140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85140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386572" y="1634332"/>
              <a:ext cx="660400" cy="1262453"/>
            </a:xfrm>
            <a:custGeom>
              <a:avLst/>
              <a:gdLst/>
              <a:ahLst/>
              <a:cxnLst/>
              <a:rect l="l" t="t" r="r" b="b"/>
              <a:pathLst>
                <a:path w="660400" h="1301750">
                  <a:moveTo>
                    <a:pt x="0" y="1301496"/>
                  </a:moveTo>
                  <a:lnTo>
                    <a:pt x="659892" y="130149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30149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8386572" y="2311187"/>
              <a:ext cx="660400" cy="2612390"/>
            </a:xfrm>
            <a:custGeom>
              <a:avLst/>
              <a:gdLst/>
              <a:ahLst/>
              <a:cxnLst/>
              <a:rect l="l" t="t" r="r" b="b"/>
              <a:pathLst>
                <a:path w="660400" h="2612390">
                  <a:moveTo>
                    <a:pt x="0" y="2612136"/>
                  </a:moveTo>
                  <a:lnTo>
                    <a:pt x="659892" y="261213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6121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929218" y="336346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5 750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104597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1898089" y="29196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40 580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3049" y="306320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38 293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1203" y="24655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48923" y="235138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92456" y="24505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5996" y="14241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61 000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37943" y="14830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44765" y="19405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47354" y="221084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47354" y="282986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41 930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4220971"/>
            <a:ext cx="340995" cy="588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336969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36726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5910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273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81376" y="5220665"/>
            <a:ext cx="36804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1 048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90517" y="5220665"/>
            <a:ext cx="28143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718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35192" y="5220665"/>
            <a:ext cx="29825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2 024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679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588756" y="5220665"/>
            <a:ext cx="3745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1 694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4822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4832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4842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48 -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Ekonomiarbete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7">
            <a:extLst>
              <a:ext uri="{FF2B5EF4-FFF2-40B4-BE49-F238E27FC236}">
                <a16:creationId xmlns:a16="http://schemas.microsoft.com/office/drawing/2014/main" id="{B563D256-6655-C12D-4F75-EF6B7F2A5BBD}"/>
              </a:ext>
            </a:extLst>
          </p:cNvPr>
          <p:cNvSpPr txBox="1"/>
          <p:nvPr/>
        </p:nvSpPr>
        <p:spPr>
          <a:xfrm>
            <a:off x="1881843" y="325081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7">
            <a:extLst>
              <a:ext uri="{FF2B5EF4-FFF2-40B4-BE49-F238E27FC236}">
                <a16:creationId xmlns:a16="http://schemas.microsoft.com/office/drawing/2014/main" id="{BCADBD88-EC8E-05D2-3A3D-7ADA8B1EA59A}"/>
              </a:ext>
            </a:extLst>
          </p:cNvPr>
          <p:cNvSpPr txBox="1"/>
          <p:nvPr/>
        </p:nvSpPr>
        <p:spPr>
          <a:xfrm>
            <a:off x="1888234" y="35671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8">
            <a:extLst>
              <a:ext uri="{FF2B5EF4-FFF2-40B4-BE49-F238E27FC236}">
                <a16:creationId xmlns:a16="http://schemas.microsoft.com/office/drawing/2014/main" id="{5E152F7E-26AD-30D0-4ABC-DCB49FF767F2}"/>
              </a:ext>
            </a:extLst>
          </p:cNvPr>
          <p:cNvSpPr txBox="1"/>
          <p:nvPr/>
        </p:nvSpPr>
        <p:spPr>
          <a:xfrm>
            <a:off x="2838893" y="349603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8">
            <a:extLst>
              <a:ext uri="{FF2B5EF4-FFF2-40B4-BE49-F238E27FC236}">
                <a16:creationId xmlns:a16="http://schemas.microsoft.com/office/drawing/2014/main" id="{1D529D2F-F403-DBC1-211F-AD935DF704F6}"/>
              </a:ext>
            </a:extLst>
          </p:cNvPr>
          <p:cNvSpPr txBox="1"/>
          <p:nvPr/>
        </p:nvSpPr>
        <p:spPr>
          <a:xfrm>
            <a:off x="2813048" y="38411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30 009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29">
            <a:extLst>
              <a:ext uri="{FF2B5EF4-FFF2-40B4-BE49-F238E27FC236}">
                <a16:creationId xmlns:a16="http://schemas.microsoft.com/office/drawing/2014/main" id="{8E19F454-F8D4-3FA6-48CE-E777CA46EEDC}"/>
              </a:ext>
            </a:extLst>
          </p:cNvPr>
          <p:cNvSpPr txBox="1"/>
          <p:nvPr/>
        </p:nvSpPr>
        <p:spPr>
          <a:xfrm>
            <a:off x="3771507" y="294116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29">
            <a:extLst>
              <a:ext uri="{FF2B5EF4-FFF2-40B4-BE49-F238E27FC236}">
                <a16:creationId xmlns:a16="http://schemas.microsoft.com/office/drawing/2014/main" id="{BC9C5965-F108-DA14-4232-D0BBD46FD19A}"/>
              </a:ext>
            </a:extLst>
          </p:cNvPr>
          <p:cNvSpPr txBox="1"/>
          <p:nvPr/>
        </p:nvSpPr>
        <p:spPr>
          <a:xfrm>
            <a:off x="3790504" y="33601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35 510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0">
            <a:extLst>
              <a:ext uri="{FF2B5EF4-FFF2-40B4-BE49-F238E27FC236}">
                <a16:creationId xmlns:a16="http://schemas.microsoft.com/office/drawing/2014/main" id="{4CAB20FA-2DFB-4316-B0EE-FB5AAADFCEB0}"/>
              </a:ext>
            </a:extLst>
          </p:cNvPr>
          <p:cNvSpPr txBox="1"/>
          <p:nvPr/>
        </p:nvSpPr>
        <p:spPr>
          <a:xfrm>
            <a:off x="4766689" y="274546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0">
            <a:extLst>
              <a:ext uri="{FF2B5EF4-FFF2-40B4-BE49-F238E27FC236}">
                <a16:creationId xmlns:a16="http://schemas.microsoft.com/office/drawing/2014/main" id="{F8521AD9-D677-3B1F-0DB8-FE277934A840}"/>
              </a:ext>
            </a:extLst>
          </p:cNvPr>
          <p:cNvSpPr txBox="1"/>
          <p:nvPr/>
        </p:nvSpPr>
        <p:spPr>
          <a:xfrm>
            <a:off x="4766689" y="33491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1">
            <a:extLst>
              <a:ext uri="{FF2B5EF4-FFF2-40B4-BE49-F238E27FC236}">
                <a16:creationId xmlns:a16="http://schemas.microsoft.com/office/drawing/2014/main" id="{CDD9F3FF-6A97-C70E-E94E-A7307B4B3EE4}"/>
              </a:ext>
            </a:extLst>
          </p:cNvPr>
          <p:cNvSpPr txBox="1"/>
          <p:nvPr/>
        </p:nvSpPr>
        <p:spPr>
          <a:xfrm>
            <a:off x="5692456" y="27968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1">
            <a:extLst>
              <a:ext uri="{FF2B5EF4-FFF2-40B4-BE49-F238E27FC236}">
                <a16:creationId xmlns:a16="http://schemas.microsoft.com/office/drawing/2014/main" id="{1EF3ECFA-29D1-04B1-02C7-38433310383D}"/>
              </a:ext>
            </a:extLst>
          </p:cNvPr>
          <p:cNvSpPr txBox="1"/>
          <p:nvPr/>
        </p:nvSpPr>
        <p:spPr>
          <a:xfrm>
            <a:off x="5665083" y="32598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object 32">
            <a:extLst>
              <a:ext uri="{FF2B5EF4-FFF2-40B4-BE49-F238E27FC236}">
                <a16:creationId xmlns:a16="http://schemas.microsoft.com/office/drawing/2014/main" id="{5E8A0E90-5EFA-B076-A326-2F2081027F69}"/>
              </a:ext>
            </a:extLst>
          </p:cNvPr>
          <p:cNvSpPr txBox="1"/>
          <p:nvPr/>
        </p:nvSpPr>
        <p:spPr>
          <a:xfrm>
            <a:off x="7593214" y="20383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8" name="object 32">
            <a:extLst>
              <a:ext uri="{FF2B5EF4-FFF2-40B4-BE49-F238E27FC236}">
                <a16:creationId xmlns:a16="http://schemas.microsoft.com/office/drawing/2014/main" id="{A44A3CD6-B8BB-7FD5-96FB-A144C06FFDFF}"/>
              </a:ext>
            </a:extLst>
          </p:cNvPr>
          <p:cNvSpPr txBox="1"/>
          <p:nvPr/>
        </p:nvSpPr>
        <p:spPr>
          <a:xfrm>
            <a:off x="7606239" y="26132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44 940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1728216" y="2898938"/>
              <a:ext cx="660400" cy="1317020"/>
            </a:xfrm>
            <a:custGeom>
              <a:avLst/>
              <a:gdLst/>
              <a:ahLst/>
              <a:cxnLst/>
              <a:rect l="l" t="t" r="r" b="b"/>
              <a:pathLst>
                <a:path w="660400" h="780414">
                  <a:moveTo>
                    <a:pt x="0" y="780288"/>
                  </a:moveTo>
                  <a:lnTo>
                    <a:pt x="659892" y="78028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7802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8216" y="3234662"/>
              <a:ext cx="660400" cy="1837082"/>
            </a:xfrm>
            <a:custGeom>
              <a:avLst/>
              <a:gdLst/>
              <a:ahLst/>
              <a:cxnLst/>
              <a:rect l="l" t="t" r="r" b="b"/>
              <a:pathLst>
                <a:path w="660400" h="1752600">
                  <a:moveTo>
                    <a:pt x="0" y="1752600"/>
                  </a:moveTo>
                  <a:lnTo>
                    <a:pt x="659892" y="175260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526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2673714"/>
              <a:ext cx="660400" cy="1447616"/>
            </a:xfrm>
            <a:custGeom>
              <a:avLst/>
              <a:gdLst/>
              <a:ahLst/>
              <a:cxnLst/>
              <a:rect l="l" t="t" r="r" b="b"/>
              <a:pathLst>
                <a:path w="660400" h="1035050">
                  <a:moveTo>
                    <a:pt x="0" y="1034796"/>
                  </a:moveTo>
                  <a:lnTo>
                    <a:pt x="659892" y="103479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3479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79191" y="3165180"/>
              <a:ext cx="660400" cy="2001559"/>
            </a:xfrm>
            <a:custGeom>
              <a:avLst/>
              <a:gdLst/>
              <a:ahLst/>
              <a:cxnLst/>
              <a:rect l="l" t="t" r="r" b="b"/>
              <a:pathLst>
                <a:path w="660400" h="1777364">
                  <a:moveTo>
                    <a:pt x="0" y="1776984"/>
                  </a:moveTo>
                  <a:lnTo>
                    <a:pt x="659892" y="1776984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7698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183685"/>
              <a:ext cx="660400" cy="549210"/>
            </a:xfrm>
            <a:custGeom>
              <a:avLst/>
              <a:gdLst/>
              <a:ahLst/>
              <a:cxnLst/>
              <a:rect l="l" t="t" r="r" b="b"/>
              <a:pathLst>
                <a:path w="660400" h="551814">
                  <a:moveTo>
                    <a:pt x="0" y="551688"/>
                  </a:moveTo>
                  <a:lnTo>
                    <a:pt x="659891" y="551688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5516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0167" y="2479344"/>
              <a:ext cx="660400" cy="2687398"/>
            </a:xfrm>
            <a:custGeom>
              <a:avLst/>
              <a:gdLst/>
              <a:ahLst/>
              <a:cxnLst/>
              <a:rect l="l" t="t" r="r" b="b"/>
              <a:pathLst>
                <a:path w="660400" h="2265045">
                  <a:moveTo>
                    <a:pt x="0" y="2264664"/>
                  </a:moveTo>
                  <a:lnTo>
                    <a:pt x="659891" y="2264664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226466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2033715"/>
              <a:ext cx="661670" cy="969045"/>
            </a:xfrm>
            <a:custGeom>
              <a:avLst/>
              <a:gdLst/>
              <a:ahLst/>
              <a:cxnLst/>
              <a:rect l="l" t="t" r="r" b="b"/>
              <a:pathLst>
                <a:path w="661670" h="1082039">
                  <a:moveTo>
                    <a:pt x="0" y="1082039"/>
                  </a:moveTo>
                  <a:lnTo>
                    <a:pt x="661415" y="108203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820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581142" y="2574987"/>
              <a:ext cx="661670" cy="2251075"/>
            </a:xfrm>
            <a:custGeom>
              <a:avLst/>
              <a:gdLst/>
              <a:ahLst/>
              <a:cxnLst/>
              <a:rect l="l" t="t" r="r" b="b"/>
              <a:pathLst>
                <a:path w="661670" h="2251075">
                  <a:moveTo>
                    <a:pt x="0" y="2250948"/>
                  </a:moveTo>
                  <a:lnTo>
                    <a:pt x="661415" y="225094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25094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2224221"/>
              <a:ext cx="661670" cy="865756"/>
            </a:xfrm>
            <a:custGeom>
              <a:avLst/>
              <a:gdLst/>
              <a:ahLst/>
              <a:cxnLst/>
              <a:rect l="l" t="t" r="r" b="b"/>
              <a:pathLst>
                <a:path w="661670" h="1024254">
                  <a:moveTo>
                    <a:pt x="0" y="1024127"/>
                  </a:moveTo>
                  <a:lnTo>
                    <a:pt x="661415" y="102412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2412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32119" y="2683240"/>
              <a:ext cx="661670" cy="2214878"/>
            </a:xfrm>
            <a:custGeom>
              <a:avLst/>
              <a:gdLst/>
              <a:ahLst/>
              <a:cxnLst/>
              <a:rect l="l" t="t" r="r" b="b"/>
              <a:pathLst>
                <a:path w="661670" h="2135504">
                  <a:moveTo>
                    <a:pt x="0" y="2135124"/>
                  </a:moveTo>
                  <a:lnTo>
                    <a:pt x="661415" y="2135124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1351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7434072" y="1465880"/>
              <a:ext cx="661670" cy="1020302"/>
            </a:xfrm>
            <a:custGeom>
              <a:avLst/>
              <a:gdLst/>
              <a:ahLst/>
              <a:cxnLst/>
              <a:rect l="l" t="t" r="r" b="b"/>
              <a:pathLst>
                <a:path w="661670" h="1187450">
                  <a:moveTo>
                    <a:pt x="0" y="1187196"/>
                  </a:moveTo>
                  <a:lnTo>
                    <a:pt x="661416" y="1187196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18719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7434703" y="2122826"/>
              <a:ext cx="661670" cy="2767965"/>
            </a:xfrm>
            <a:custGeom>
              <a:avLst/>
              <a:gdLst/>
              <a:ahLst/>
              <a:cxnLst/>
              <a:rect l="l" t="t" r="r" b="b"/>
              <a:pathLst>
                <a:path w="661670" h="2767965">
                  <a:moveTo>
                    <a:pt x="0" y="2767584"/>
                  </a:moveTo>
                  <a:lnTo>
                    <a:pt x="661416" y="276758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76758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8386572" y="1614500"/>
              <a:ext cx="660400" cy="1284438"/>
            </a:xfrm>
            <a:custGeom>
              <a:avLst/>
              <a:gdLst/>
              <a:ahLst/>
              <a:cxnLst/>
              <a:rect l="l" t="t" r="r" b="b"/>
              <a:pathLst>
                <a:path w="660400" h="1271270">
                  <a:moveTo>
                    <a:pt x="0" y="1271015"/>
                  </a:moveTo>
                  <a:lnTo>
                    <a:pt x="659892" y="1271015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27101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8386572" y="2215674"/>
              <a:ext cx="660400" cy="2950940"/>
            </a:xfrm>
            <a:custGeom>
              <a:avLst/>
              <a:gdLst/>
              <a:ahLst/>
              <a:cxnLst/>
              <a:rect l="l" t="t" r="r" b="b"/>
              <a:pathLst>
                <a:path w="660400" h="2604770">
                  <a:moveTo>
                    <a:pt x="0" y="2604516"/>
                  </a:moveTo>
                  <a:lnTo>
                    <a:pt x="659892" y="260451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60451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483096" y="5166359"/>
            <a:ext cx="661670" cy="9525"/>
            <a:chOff x="6483096" y="5166359"/>
            <a:chExt cx="661670" cy="9525"/>
          </a:xfrm>
        </p:grpSpPr>
        <p:sp>
          <p:nvSpPr>
            <p:cNvPr id="25" name="object 25"/>
            <p:cNvSpPr/>
            <p:nvPr/>
          </p:nvSpPr>
          <p:spPr>
            <a:xfrm>
              <a:off x="6483096" y="5166359"/>
              <a:ext cx="661670" cy="9525"/>
            </a:xfrm>
            <a:custGeom>
              <a:avLst/>
              <a:gdLst/>
              <a:ahLst/>
              <a:cxnLst/>
              <a:rect l="l" t="t" r="r" b="b"/>
              <a:pathLst>
                <a:path w="661670" h="9525">
                  <a:moveTo>
                    <a:pt x="66141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61416" y="9144"/>
                  </a:lnTo>
                  <a:lnTo>
                    <a:pt x="661416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83096" y="5166359"/>
              <a:ext cx="661670" cy="9525"/>
            </a:xfrm>
            <a:custGeom>
              <a:avLst/>
              <a:gdLst/>
              <a:ahLst/>
              <a:cxnLst/>
              <a:rect l="l" t="t" r="r" b="b"/>
              <a:pathLst>
                <a:path w="661670" h="9525">
                  <a:moveTo>
                    <a:pt x="661415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61415" y="9143"/>
                  </a:lnTo>
                  <a:lnTo>
                    <a:pt x="6614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888552" y="27476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39 750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7620000" y="6518168"/>
            <a:ext cx="927354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2839528" y="258534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40 680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9332" y="20643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41479" y="196294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05774" y="21468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1998" y="13145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47354" y="154352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53 197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48059" y="18823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49 450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46274" y="216676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62590" y="278310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114545"/>
            <a:ext cx="340995" cy="641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63575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88057" y="5220665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76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139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9051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46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6</a:t>
            </a:r>
            <a:r>
              <a:rPr lang="sv-SE" sz="900" spc="-5" dirty="0">
                <a:latin typeface="Carlito"/>
                <a:cs typeface="Carlito"/>
              </a:rPr>
              <a:t>89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35192" y="5220665"/>
            <a:ext cx="32337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1 814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962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588756" y="5220665"/>
            <a:ext cx="2995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1 682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4922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4932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4942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45110" algn="ctr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49 - </a:t>
            </a:r>
            <a:r>
              <a:rPr sz="1200" b="1" spc="-5" dirty="0">
                <a:latin typeface="Carlito"/>
                <a:cs typeface="Carlito"/>
              </a:rPr>
              <a:t>Informations-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kommunikationsarbete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7">
            <a:extLst>
              <a:ext uri="{FF2B5EF4-FFF2-40B4-BE49-F238E27FC236}">
                <a16:creationId xmlns:a16="http://schemas.microsoft.com/office/drawing/2014/main" id="{BD7FF913-2C17-52FB-BC02-C52E6559ED6B}"/>
              </a:ext>
            </a:extLst>
          </p:cNvPr>
          <p:cNvSpPr txBox="1"/>
          <p:nvPr/>
        </p:nvSpPr>
        <p:spPr>
          <a:xfrm>
            <a:off x="1901293" y="313134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35 450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7">
            <a:extLst>
              <a:ext uri="{FF2B5EF4-FFF2-40B4-BE49-F238E27FC236}">
                <a16:creationId xmlns:a16="http://schemas.microsoft.com/office/drawing/2014/main" id="{BF3AEC5C-7D4A-90DB-252F-D768C0141023}"/>
              </a:ext>
            </a:extLst>
          </p:cNvPr>
          <p:cNvSpPr txBox="1"/>
          <p:nvPr/>
        </p:nvSpPr>
        <p:spPr>
          <a:xfrm>
            <a:off x="1875917" y="411454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25 050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8">
            <a:extLst>
              <a:ext uri="{FF2B5EF4-FFF2-40B4-BE49-F238E27FC236}">
                <a16:creationId xmlns:a16="http://schemas.microsoft.com/office/drawing/2014/main" id="{996C180D-A756-8B53-08DE-1A7A0C80F1B5}"/>
              </a:ext>
            </a:extLst>
          </p:cNvPr>
          <p:cNvSpPr txBox="1"/>
          <p:nvPr/>
        </p:nvSpPr>
        <p:spPr>
          <a:xfrm>
            <a:off x="2814409" y="30803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8">
            <a:extLst>
              <a:ext uri="{FF2B5EF4-FFF2-40B4-BE49-F238E27FC236}">
                <a16:creationId xmlns:a16="http://schemas.microsoft.com/office/drawing/2014/main" id="{E34F4307-BCC5-27D3-1EE5-C6B11B2FB015}"/>
              </a:ext>
            </a:extLst>
          </p:cNvPr>
          <p:cNvSpPr txBox="1"/>
          <p:nvPr/>
        </p:nvSpPr>
        <p:spPr>
          <a:xfrm>
            <a:off x="2838260" y="406164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26 821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4239EF53-DD6D-A2C1-BF75-862ABCDDBEF5}"/>
              </a:ext>
            </a:extLst>
          </p:cNvPr>
          <p:cNvSpPr txBox="1"/>
          <p:nvPr/>
        </p:nvSpPr>
        <p:spPr>
          <a:xfrm>
            <a:off x="3808639" y="23658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9">
            <a:extLst>
              <a:ext uri="{FF2B5EF4-FFF2-40B4-BE49-F238E27FC236}">
                <a16:creationId xmlns:a16="http://schemas.microsoft.com/office/drawing/2014/main" id="{A9ED971E-8FD2-FB65-FB7B-C3159F09B00B}"/>
              </a:ext>
            </a:extLst>
          </p:cNvPr>
          <p:cNvSpPr txBox="1"/>
          <p:nvPr/>
        </p:nvSpPr>
        <p:spPr>
          <a:xfrm>
            <a:off x="3799332" y="26294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5E5CC46E-5177-70B4-7EC3-9E1D69EE4250}"/>
              </a:ext>
            </a:extLst>
          </p:cNvPr>
          <p:cNvSpPr txBox="1"/>
          <p:nvPr/>
        </p:nvSpPr>
        <p:spPr>
          <a:xfrm>
            <a:off x="4734844" y="248618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0">
            <a:extLst>
              <a:ext uri="{FF2B5EF4-FFF2-40B4-BE49-F238E27FC236}">
                <a16:creationId xmlns:a16="http://schemas.microsoft.com/office/drawing/2014/main" id="{7C2D49EC-597B-EF66-394A-78CC145DE6EB}"/>
              </a:ext>
            </a:extLst>
          </p:cNvPr>
          <p:cNvSpPr txBox="1"/>
          <p:nvPr/>
        </p:nvSpPr>
        <p:spPr>
          <a:xfrm>
            <a:off x="4751997" y="288288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4ED2932D-7637-B1C3-27D3-DC748F088BB9}"/>
              </a:ext>
            </a:extLst>
          </p:cNvPr>
          <p:cNvSpPr txBox="1"/>
          <p:nvPr/>
        </p:nvSpPr>
        <p:spPr>
          <a:xfrm>
            <a:off x="5678206" y="257324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1">
            <a:extLst>
              <a:ext uri="{FF2B5EF4-FFF2-40B4-BE49-F238E27FC236}">
                <a16:creationId xmlns:a16="http://schemas.microsoft.com/office/drawing/2014/main" id="{44E502BF-2183-7066-6594-BF1EC7E87938}"/>
              </a:ext>
            </a:extLst>
          </p:cNvPr>
          <p:cNvSpPr txBox="1"/>
          <p:nvPr/>
        </p:nvSpPr>
        <p:spPr>
          <a:xfrm>
            <a:off x="5705773" y="300276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2">
            <a:extLst>
              <a:ext uri="{FF2B5EF4-FFF2-40B4-BE49-F238E27FC236}">
                <a16:creationId xmlns:a16="http://schemas.microsoft.com/office/drawing/2014/main" id="{4256B86D-0E79-F760-474C-4F727C6D0565}"/>
              </a:ext>
            </a:extLst>
          </p:cNvPr>
          <p:cNvSpPr txBox="1"/>
          <p:nvPr/>
        </p:nvSpPr>
        <p:spPr>
          <a:xfrm>
            <a:off x="7624439" y="19879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2">
            <a:extLst>
              <a:ext uri="{FF2B5EF4-FFF2-40B4-BE49-F238E27FC236}">
                <a16:creationId xmlns:a16="http://schemas.microsoft.com/office/drawing/2014/main" id="{9E347472-89F2-5ED9-FA19-9B48430CB32D}"/>
              </a:ext>
            </a:extLst>
          </p:cNvPr>
          <p:cNvSpPr txBox="1"/>
          <p:nvPr/>
        </p:nvSpPr>
        <p:spPr>
          <a:xfrm>
            <a:off x="7605101" y="23280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3921251" y="2087857"/>
              <a:ext cx="1981200" cy="750555"/>
            </a:xfrm>
            <a:custGeom>
              <a:avLst/>
              <a:gdLst/>
              <a:ahLst/>
              <a:cxnLst/>
              <a:rect l="l" t="t" r="r" b="b"/>
              <a:pathLst>
                <a:path w="1981200" h="962025">
                  <a:moveTo>
                    <a:pt x="0" y="961643"/>
                  </a:moveTo>
                  <a:lnTo>
                    <a:pt x="1981200" y="961643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96164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921251" y="2466334"/>
              <a:ext cx="1981200" cy="2700534"/>
            </a:xfrm>
            <a:custGeom>
              <a:avLst/>
              <a:gdLst/>
              <a:ahLst/>
              <a:cxnLst/>
              <a:rect l="l" t="t" r="r" b="b"/>
              <a:pathLst>
                <a:path w="1981200" h="2435860">
                  <a:moveTo>
                    <a:pt x="0" y="2435352"/>
                  </a:moveTo>
                  <a:lnTo>
                    <a:pt x="1981200" y="2435352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4353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2087857"/>
              <a:ext cx="1981200" cy="966248"/>
            </a:xfrm>
            <a:custGeom>
              <a:avLst/>
              <a:gdLst/>
              <a:ahLst/>
              <a:cxnLst/>
              <a:rect l="l" t="t" r="r" b="b"/>
              <a:pathLst>
                <a:path w="1981200" h="1236345">
                  <a:moveTo>
                    <a:pt x="0" y="1235964"/>
                  </a:moveTo>
                  <a:lnTo>
                    <a:pt x="1981200" y="1235964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2359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698905" y="2597783"/>
              <a:ext cx="2068857" cy="2292350"/>
            </a:xfrm>
            <a:custGeom>
              <a:avLst/>
              <a:gdLst/>
              <a:ahLst/>
              <a:cxnLst/>
              <a:rect l="l" t="t" r="r" b="b"/>
              <a:pathLst>
                <a:path w="1981200" h="2292350">
                  <a:moveTo>
                    <a:pt x="0" y="2292095"/>
                  </a:moveTo>
                  <a:lnTo>
                    <a:pt x="1981200" y="2292095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292095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34242" y="201687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62 160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604787" y="199013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62 200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12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83963" y="57048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4952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45110" algn="ctr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49 - </a:t>
            </a:r>
            <a:r>
              <a:rPr sz="1200" b="1" spc="-5" dirty="0">
                <a:latin typeface="Carlito"/>
                <a:cs typeface="Carlito"/>
              </a:rPr>
              <a:t>Informations-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kommunikationsarbete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75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7B404933-1697-5971-34FC-EA8017B329EC}"/>
              </a:ext>
            </a:extLst>
          </p:cNvPr>
          <p:cNvSpPr txBox="1"/>
          <p:nvPr/>
        </p:nvSpPr>
        <p:spPr>
          <a:xfrm>
            <a:off x="4741353" y="23389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56 100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E8F927E2-724E-146E-4289-D402029867E5}"/>
              </a:ext>
            </a:extLst>
          </p:cNvPr>
          <p:cNvSpPr txBox="1"/>
          <p:nvPr/>
        </p:nvSpPr>
        <p:spPr>
          <a:xfrm>
            <a:off x="4741353" y="271176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50 825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F0947DDF-7AC9-AED3-AFF3-F49BBD259155}"/>
              </a:ext>
            </a:extLst>
          </p:cNvPr>
          <p:cNvSpPr txBox="1"/>
          <p:nvPr/>
        </p:nvSpPr>
        <p:spPr>
          <a:xfrm>
            <a:off x="7604788" y="247023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02979CE1-741B-C8E3-DF50-A1DC0C97D0EF}"/>
              </a:ext>
            </a:extLst>
          </p:cNvPr>
          <p:cNvSpPr txBox="1"/>
          <p:nvPr/>
        </p:nvSpPr>
        <p:spPr>
          <a:xfrm>
            <a:off x="7593543" y="29893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47 410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1728216" y="2882901"/>
              <a:ext cx="660400" cy="1037654"/>
            </a:xfrm>
            <a:custGeom>
              <a:avLst/>
              <a:gdLst/>
              <a:ahLst/>
              <a:cxnLst/>
              <a:rect l="l" t="t" r="r" b="b"/>
              <a:pathLst>
                <a:path w="660400" h="1438910">
                  <a:moveTo>
                    <a:pt x="0" y="1438656"/>
                  </a:moveTo>
                  <a:lnTo>
                    <a:pt x="659892" y="14386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3865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721612" y="3418600"/>
              <a:ext cx="660400" cy="1432560"/>
            </a:xfrm>
            <a:custGeom>
              <a:avLst/>
              <a:gdLst/>
              <a:ahLst/>
              <a:cxnLst/>
              <a:rect l="l" t="t" r="r" b="b"/>
              <a:pathLst>
                <a:path w="660400" h="1432560">
                  <a:moveTo>
                    <a:pt x="0" y="1432560"/>
                  </a:moveTo>
                  <a:lnTo>
                    <a:pt x="659892" y="143256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3256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3060128"/>
              <a:ext cx="660400" cy="951307"/>
            </a:xfrm>
            <a:custGeom>
              <a:avLst/>
              <a:gdLst/>
              <a:ahLst/>
              <a:cxnLst/>
              <a:rect l="l" t="t" r="r" b="b"/>
              <a:pathLst>
                <a:path w="660400" h="1149350">
                  <a:moveTo>
                    <a:pt x="0" y="1149095"/>
                  </a:moveTo>
                  <a:lnTo>
                    <a:pt x="659892" y="1149095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14909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575875" y="3564011"/>
              <a:ext cx="770320" cy="1341120"/>
            </a:xfrm>
            <a:custGeom>
              <a:avLst/>
              <a:gdLst/>
              <a:ahLst/>
              <a:cxnLst/>
              <a:rect l="l" t="t" r="r" b="b"/>
              <a:pathLst>
                <a:path w="660400" h="1341120">
                  <a:moveTo>
                    <a:pt x="0" y="1341119"/>
                  </a:moveTo>
                  <a:lnTo>
                    <a:pt x="659892" y="134111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34111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576322"/>
              <a:ext cx="660400" cy="744200"/>
            </a:xfrm>
            <a:custGeom>
              <a:avLst/>
              <a:gdLst/>
              <a:ahLst/>
              <a:cxnLst/>
              <a:rect l="l" t="t" r="r" b="b"/>
              <a:pathLst>
                <a:path w="660400" h="662939">
                  <a:moveTo>
                    <a:pt x="0" y="662939"/>
                  </a:moveTo>
                  <a:lnTo>
                    <a:pt x="659891" y="662939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6629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0167" y="2867807"/>
              <a:ext cx="660400" cy="2298807"/>
            </a:xfrm>
            <a:custGeom>
              <a:avLst/>
              <a:gdLst/>
              <a:ahLst/>
              <a:cxnLst/>
              <a:rect l="l" t="t" r="r" b="b"/>
              <a:pathLst>
                <a:path w="660400" h="1995170">
                  <a:moveTo>
                    <a:pt x="0" y="1994915"/>
                  </a:moveTo>
                  <a:lnTo>
                    <a:pt x="659891" y="1994915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994915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30167" y="3505200"/>
              <a:ext cx="660400" cy="1661160"/>
            </a:xfrm>
            <a:custGeom>
              <a:avLst/>
              <a:gdLst/>
              <a:ahLst/>
              <a:cxnLst/>
              <a:rect l="l" t="t" r="r" b="b"/>
              <a:pathLst>
                <a:path w="660400" h="1661160">
                  <a:moveTo>
                    <a:pt x="659892" y="0"/>
                  </a:moveTo>
                  <a:lnTo>
                    <a:pt x="0" y="0"/>
                  </a:lnTo>
                  <a:lnTo>
                    <a:pt x="0" y="1661160"/>
                  </a:lnTo>
                  <a:lnTo>
                    <a:pt x="659892" y="1661160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2438301"/>
              <a:ext cx="661670" cy="1211933"/>
            </a:xfrm>
            <a:custGeom>
              <a:avLst/>
              <a:gdLst/>
              <a:ahLst/>
              <a:cxnLst/>
              <a:rect l="l" t="t" r="r" b="b"/>
              <a:pathLst>
                <a:path w="661670" h="1083945">
                  <a:moveTo>
                    <a:pt x="0" y="1083563"/>
                  </a:moveTo>
                  <a:lnTo>
                    <a:pt x="661415" y="108356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8356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480105" y="3060129"/>
              <a:ext cx="770733" cy="1862304"/>
            </a:xfrm>
            <a:custGeom>
              <a:avLst/>
              <a:gdLst/>
              <a:ahLst/>
              <a:cxnLst/>
              <a:rect l="l" t="t" r="r" b="b"/>
              <a:pathLst>
                <a:path w="661670" h="1816735">
                  <a:moveTo>
                    <a:pt x="0" y="1816608"/>
                  </a:moveTo>
                  <a:lnTo>
                    <a:pt x="661415" y="181660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1660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2611151"/>
              <a:ext cx="661670" cy="1122649"/>
            </a:xfrm>
            <a:custGeom>
              <a:avLst/>
              <a:gdLst/>
              <a:ahLst/>
              <a:cxnLst/>
              <a:rect l="l" t="t" r="r" b="b"/>
              <a:pathLst>
                <a:path w="661670" h="1050289">
                  <a:moveTo>
                    <a:pt x="0" y="1050036"/>
                  </a:moveTo>
                  <a:lnTo>
                    <a:pt x="661415" y="105003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5003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532119" y="3368767"/>
              <a:ext cx="661670" cy="1641475"/>
            </a:xfrm>
            <a:custGeom>
              <a:avLst/>
              <a:gdLst/>
              <a:ahLst/>
              <a:cxnLst/>
              <a:rect l="l" t="t" r="r" b="b"/>
              <a:pathLst>
                <a:path w="661670" h="1641475">
                  <a:moveTo>
                    <a:pt x="0" y="1641348"/>
                  </a:moveTo>
                  <a:lnTo>
                    <a:pt x="661415" y="164134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413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83095" y="1586102"/>
              <a:ext cx="661670" cy="1136110"/>
            </a:xfrm>
            <a:custGeom>
              <a:avLst/>
              <a:gdLst/>
              <a:ahLst/>
              <a:cxnLst/>
              <a:rect l="l" t="t" r="r" b="b"/>
              <a:pathLst>
                <a:path w="661670" h="946785">
                  <a:moveTo>
                    <a:pt x="0" y="946403"/>
                  </a:moveTo>
                  <a:lnTo>
                    <a:pt x="661416" y="946403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94640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456553" y="2415746"/>
              <a:ext cx="694817" cy="2435860"/>
            </a:xfrm>
            <a:custGeom>
              <a:avLst/>
              <a:gdLst/>
              <a:ahLst/>
              <a:cxnLst/>
              <a:rect l="l" t="t" r="r" b="b"/>
              <a:pathLst>
                <a:path w="661670" h="2435860">
                  <a:moveTo>
                    <a:pt x="0" y="2435352"/>
                  </a:moveTo>
                  <a:lnTo>
                    <a:pt x="661416" y="243535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4353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434072" y="1586102"/>
              <a:ext cx="661670" cy="1782665"/>
            </a:xfrm>
            <a:custGeom>
              <a:avLst/>
              <a:gdLst/>
              <a:ahLst/>
              <a:cxnLst/>
              <a:rect l="l" t="t" r="r" b="b"/>
              <a:pathLst>
                <a:path w="661670" h="1432560">
                  <a:moveTo>
                    <a:pt x="0" y="1432560"/>
                  </a:moveTo>
                  <a:lnTo>
                    <a:pt x="661416" y="1432560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43256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7426076" y="2576322"/>
              <a:ext cx="661670" cy="2426155"/>
            </a:xfrm>
            <a:custGeom>
              <a:avLst/>
              <a:gdLst/>
              <a:ahLst/>
              <a:cxnLst/>
              <a:rect l="l" t="t" r="r" b="b"/>
              <a:pathLst>
                <a:path w="661670" h="2344420">
                  <a:moveTo>
                    <a:pt x="0" y="2343912"/>
                  </a:moveTo>
                  <a:lnTo>
                    <a:pt x="661416" y="234391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343912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386572" y="1788415"/>
              <a:ext cx="660400" cy="1630185"/>
            </a:xfrm>
            <a:custGeom>
              <a:avLst/>
              <a:gdLst/>
              <a:ahLst/>
              <a:cxnLst/>
              <a:rect l="l" t="t" r="r" b="b"/>
              <a:pathLst>
                <a:path w="660400" h="1438910">
                  <a:moveTo>
                    <a:pt x="0" y="1438656"/>
                  </a:moveTo>
                  <a:lnTo>
                    <a:pt x="659892" y="14386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3865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86572" y="2722212"/>
              <a:ext cx="660400" cy="2444148"/>
            </a:xfrm>
            <a:custGeom>
              <a:avLst/>
              <a:gdLst/>
              <a:ahLst/>
              <a:cxnLst/>
              <a:rect l="l" t="t" r="r" b="b"/>
              <a:pathLst>
                <a:path w="660400" h="2156460">
                  <a:moveTo>
                    <a:pt x="0" y="2156460"/>
                  </a:moveTo>
                  <a:lnTo>
                    <a:pt x="659892" y="215646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1564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284220"/>
                  </a:moveTo>
                  <a:lnTo>
                    <a:pt x="71628" y="3284220"/>
                  </a:lnTo>
                </a:path>
                <a:path w="71754" h="3831590">
                  <a:moveTo>
                    <a:pt x="0" y="2737104"/>
                  </a:moveTo>
                  <a:lnTo>
                    <a:pt x="71628" y="2737104"/>
                  </a:lnTo>
                </a:path>
                <a:path w="71754" h="3831590">
                  <a:moveTo>
                    <a:pt x="0" y="2189988"/>
                  </a:moveTo>
                  <a:lnTo>
                    <a:pt x="71628" y="2189988"/>
                  </a:lnTo>
                </a:path>
                <a:path w="71754" h="3831590">
                  <a:moveTo>
                    <a:pt x="0" y="1642872"/>
                  </a:moveTo>
                  <a:lnTo>
                    <a:pt x="71628" y="1642872"/>
                  </a:lnTo>
                </a:path>
                <a:path w="71754" h="3831590">
                  <a:moveTo>
                    <a:pt x="0" y="1094231"/>
                  </a:moveTo>
                  <a:lnTo>
                    <a:pt x="71628" y="1094231"/>
                  </a:lnTo>
                </a:path>
                <a:path w="71754" h="3831590">
                  <a:moveTo>
                    <a:pt x="0" y="547115"/>
                  </a:moveTo>
                  <a:lnTo>
                    <a:pt x="71628" y="54711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870519" y="27766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2837560" y="294028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87228" y="24598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7731" y="23425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00139" y="254721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56743" y="14347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48 610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86412" y="144257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48 960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70511" y="17374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47 250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46274" y="258648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64769" y="33538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52513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97776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43027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88290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3357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78841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5910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217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81376" y="5220665"/>
            <a:ext cx="38176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1 074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9051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83963" y="5220665"/>
            <a:ext cx="38176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2 031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35192" y="5220665"/>
            <a:ext cx="30594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4 756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66481" y="5220665"/>
            <a:ext cx="2705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1 149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588756" y="5220665"/>
            <a:ext cx="2995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2 356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5312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5322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5332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7612" y="807277"/>
            <a:ext cx="4011929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244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53 - </a:t>
            </a:r>
            <a:r>
              <a:rPr sz="1200" b="1" spc="-5" dirty="0">
                <a:latin typeface="Carlito"/>
                <a:cs typeface="Carlito"/>
              </a:rPr>
              <a:t>Internt stöd-, utvecklings- </a:t>
            </a:r>
            <a:r>
              <a:rPr sz="1200" b="1" dirty="0">
                <a:latin typeface="Carlito"/>
                <a:cs typeface="Carlito"/>
              </a:rPr>
              <a:t>och </a:t>
            </a:r>
            <a:r>
              <a:rPr sz="1200" b="1" spc="-5" dirty="0">
                <a:latin typeface="Carlito"/>
                <a:cs typeface="Carlito"/>
              </a:rPr>
              <a:t>administrativt</a:t>
            </a:r>
            <a:r>
              <a:rPr sz="1200" b="1" spc="-8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8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6">
            <a:extLst>
              <a:ext uri="{FF2B5EF4-FFF2-40B4-BE49-F238E27FC236}">
                <a16:creationId xmlns:a16="http://schemas.microsoft.com/office/drawing/2014/main" id="{EDC83578-FD4D-D2C0-0FC2-1AC1F679C4E4}"/>
              </a:ext>
            </a:extLst>
          </p:cNvPr>
          <p:cNvSpPr txBox="1"/>
          <p:nvPr/>
        </p:nvSpPr>
        <p:spPr>
          <a:xfrm>
            <a:off x="1884298" y="33205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6">
            <a:extLst>
              <a:ext uri="{FF2B5EF4-FFF2-40B4-BE49-F238E27FC236}">
                <a16:creationId xmlns:a16="http://schemas.microsoft.com/office/drawing/2014/main" id="{1E90835D-2113-C53F-51D9-9BB14B08E935}"/>
              </a:ext>
            </a:extLst>
          </p:cNvPr>
          <p:cNvSpPr txBox="1"/>
          <p:nvPr/>
        </p:nvSpPr>
        <p:spPr>
          <a:xfrm>
            <a:off x="1908871" y="38601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26 090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7">
            <a:extLst>
              <a:ext uri="{FF2B5EF4-FFF2-40B4-BE49-F238E27FC236}">
                <a16:creationId xmlns:a16="http://schemas.microsoft.com/office/drawing/2014/main" id="{F9831A9E-1988-E35C-D163-2E12FC93C7B7}"/>
              </a:ext>
            </a:extLst>
          </p:cNvPr>
          <p:cNvSpPr txBox="1"/>
          <p:nvPr/>
        </p:nvSpPr>
        <p:spPr>
          <a:xfrm>
            <a:off x="2851746" y="347900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30 111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7">
            <a:extLst>
              <a:ext uri="{FF2B5EF4-FFF2-40B4-BE49-F238E27FC236}">
                <a16:creationId xmlns:a16="http://schemas.microsoft.com/office/drawing/2014/main" id="{6F49B56C-43EA-0573-C981-55A59137BA29}"/>
              </a:ext>
            </a:extLst>
          </p:cNvPr>
          <p:cNvSpPr txBox="1"/>
          <p:nvPr/>
        </p:nvSpPr>
        <p:spPr>
          <a:xfrm>
            <a:off x="2843526" y="389007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25 736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8">
            <a:extLst>
              <a:ext uri="{FF2B5EF4-FFF2-40B4-BE49-F238E27FC236}">
                <a16:creationId xmlns:a16="http://schemas.microsoft.com/office/drawing/2014/main" id="{5C01A6E0-57B0-4986-78D8-97BCA24FD3BF}"/>
              </a:ext>
            </a:extLst>
          </p:cNvPr>
          <p:cNvSpPr txBox="1"/>
          <p:nvPr/>
        </p:nvSpPr>
        <p:spPr>
          <a:xfrm>
            <a:off x="3782377" y="27425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8">
            <a:extLst>
              <a:ext uri="{FF2B5EF4-FFF2-40B4-BE49-F238E27FC236}">
                <a16:creationId xmlns:a16="http://schemas.microsoft.com/office/drawing/2014/main" id="{88B7A3A6-6E0A-1E0F-B8D8-71D3294BC45B}"/>
              </a:ext>
            </a:extLst>
          </p:cNvPr>
          <p:cNvSpPr txBox="1"/>
          <p:nvPr/>
        </p:nvSpPr>
        <p:spPr>
          <a:xfrm>
            <a:off x="3819705" y="317779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29">
            <a:extLst>
              <a:ext uri="{FF2B5EF4-FFF2-40B4-BE49-F238E27FC236}">
                <a16:creationId xmlns:a16="http://schemas.microsoft.com/office/drawing/2014/main" id="{AC7C4C1A-02C5-5B58-D73C-9F412F9A46C5}"/>
              </a:ext>
            </a:extLst>
          </p:cNvPr>
          <p:cNvSpPr txBox="1"/>
          <p:nvPr/>
        </p:nvSpPr>
        <p:spPr>
          <a:xfrm>
            <a:off x="4705986" y="29402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29">
            <a:extLst>
              <a:ext uri="{FF2B5EF4-FFF2-40B4-BE49-F238E27FC236}">
                <a16:creationId xmlns:a16="http://schemas.microsoft.com/office/drawing/2014/main" id="{A1E7FE41-94BA-4F58-5C5A-9E15794C1C63}"/>
              </a:ext>
            </a:extLst>
          </p:cNvPr>
          <p:cNvSpPr txBox="1"/>
          <p:nvPr/>
        </p:nvSpPr>
        <p:spPr>
          <a:xfrm>
            <a:off x="4739346" y="352358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29 460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0">
            <a:extLst>
              <a:ext uri="{FF2B5EF4-FFF2-40B4-BE49-F238E27FC236}">
                <a16:creationId xmlns:a16="http://schemas.microsoft.com/office/drawing/2014/main" id="{CCBCA6A6-C28A-E33C-63B1-D1B24A991CD9}"/>
              </a:ext>
            </a:extLst>
          </p:cNvPr>
          <p:cNvSpPr txBox="1"/>
          <p:nvPr/>
        </p:nvSpPr>
        <p:spPr>
          <a:xfrm>
            <a:off x="5700139" y="328276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0">
            <a:extLst>
              <a:ext uri="{FF2B5EF4-FFF2-40B4-BE49-F238E27FC236}">
                <a16:creationId xmlns:a16="http://schemas.microsoft.com/office/drawing/2014/main" id="{E9D180CD-0DE4-6C54-460B-834139F9253D}"/>
              </a:ext>
            </a:extLst>
          </p:cNvPr>
          <p:cNvSpPr txBox="1"/>
          <p:nvPr/>
        </p:nvSpPr>
        <p:spPr>
          <a:xfrm>
            <a:off x="5700139" y="36642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28 030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1">
            <a:extLst>
              <a:ext uri="{FF2B5EF4-FFF2-40B4-BE49-F238E27FC236}">
                <a16:creationId xmlns:a16="http://schemas.microsoft.com/office/drawing/2014/main" id="{3BC77BEF-5516-D092-5AED-633DF9B2A4A3}"/>
              </a:ext>
            </a:extLst>
          </p:cNvPr>
          <p:cNvSpPr txBox="1"/>
          <p:nvPr/>
        </p:nvSpPr>
        <p:spPr>
          <a:xfrm>
            <a:off x="6641998" y="22869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1">
            <a:extLst>
              <a:ext uri="{FF2B5EF4-FFF2-40B4-BE49-F238E27FC236}">
                <a16:creationId xmlns:a16="http://schemas.microsoft.com/office/drawing/2014/main" id="{02113659-0151-1B36-E142-7782D59B9597}"/>
              </a:ext>
            </a:extLst>
          </p:cNvPr>
          <p:cNvSpPr txBox="1"/>
          <p:nvPr/>
        </p:nvSpPr>
        <p:spPr>
          <a:xfrm>
            <a:off x="6639878" y="263429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object 32">
            <a:extLst>
              <a:ext uri="{FF2B5EF4-FFF2-40B4-BE49-F238E27FC236}">
                <a16:creationId xmlns:a16="http://schemas.microsoft.com/office/drawing/2014/main" id="{E29D3C9A-503F-C1B1-A42B-FE80790A28C7}"/>
              </a:ext>
            </a:extLst>
          </p:cNvPr>
          <p:cNvSpPr txBox="1"/>
          <p:nvPr/>
        </p:nvSpPr>
        <p:spPr>
          <a:xfrm>
            <a:off x="7588248" y="248539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8" name="object 32">
            <a:extLst>
              <a:ext uri="{FF2B5EF4-FFF2-40B4-BE49-F238E27FC236}">
                <a16:creationId xmlns:a16="http://schemas.microsoft.com/office/drawing/2014/main" id="{3C141BDF-AA88-826B-744D-2720725567E7}"/>
              </a:ext>
            </a:extLst>
          </p:cNvPr>
          <p:cNvSpPr txBox="1"/>
          <p:nvPr/>
        </p:nvSpPr>
        <p:spPr>
          <a:xfrm>
            <a:off x="7604663" y="32931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32 500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728216" y="5166359"/>
            <a:ext cx="660400" cy="9525"/>
            <a:chOff x="1728216" y="5166359"/>
            <a:chExt cx="660400" cy="9525"/>
          </a:xfrm>
        </p:grpSpPr>
        <p:sp>
          <p:nvSpPr>
            <p:cNvPr id="6" name="object 6"/>
            <p:cNvSpPr/>
            <p:nvPr/>
          </p:nvSpPr>
          <p:spPr>
            <a:xfrm>
              <a:off x="1728216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8216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1" y="914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5883" y="1185916"/>
            <a:ext cx="8548116" cy="4645289"/>
            <a:chOff x="595883" y="1185916"/>
            <a:chExt cx="8548116" cy="4645289"/>
          </a:xfrm>
        </p:grpSpPr>
        <p:sp>
          <p:nvSpPr>
            <p:cNvPr id="9" name="object 9"/>
            <p:cNvSpPr/>
            <p:nvPr/>
          </p:nvSpPr>
          <p:spPr>
            <a:xfrm>
              <a:off x="2679191" y="3045460"/>
              <a:ext cx="660400" cy="1094867"/>
            </a:xfrm>
            <a:custGeom>
              <a:avLst/>
              <a:gdLst/>
              <a:ahLst/>
              <a:cxnLst/>
              <a:rect l="l" t="t" r="r" b="b"/>
              <a:pathLst>
                <a:path w="660400" h="741045">
                  <a:moveTo>
                    <a:pt x="0" y="740663"/>
                  </a:moveTo>
                  <a:lnTo>
                    <a:pt x="659892" y="74066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74066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5019" y="3916440"/>
              <a:ext cx="850751" cy="1076555"/>
            </a:xfrm>
            <a:custGeom>
              <a:avLst/>
              <a:gdLst/>
              <a:ahLst/>
              <a:cxnLst/>
              <a:rect l="l" t="t" r="r" b="b"/>
              <a:pathLst>
                <a:path w="660400" h="1000125">
                  <a:moveTo>
                    <a:pt x="0" y="999743"/>
                  </a:moveTo>
                  <a:lnTo>
                    <a:pt x="659892" y="99974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9974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581143" y="2155367"/>
              <a:ext cx="661670" cy="1110692"/>
            </a:xfrm>
            <a:custGeom>
              <a:avLst/>
              <a:gdLst/>
              <a:ahLst/>
              <a:cxnLst/>
              <a:rect l="l" t="t" r="r" b="b"/>
              <a:pathLst>
                <a:path w="661670" h="1306195">
                  <a:moveTo>
                    <a:pt x="0" y="1306068"/>
                  </a:moveTo>
                  <a:lnTo>
                    <a:pt x="661415" y="130606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30606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2" y="2792656"/>
              <a:ext cx="661670" cy="2025650"/>
            </a:xfrm>
            <a:custGeom>
              <a:avLst/>
              <a:gdLst/>
              <a:ahLst/>
              <a:cxnLst/>
              <a:rect l="l" t="t" r="r" b="b"/>
              <a:pathLst>
                <a:path w="661670" h="2025650">
                  <a:moveTo>
                    <a:pt x="0" y="2025395"/>
                  </a:moveTo>
                  <a:lnTo>
                    <a:pt x="661415" y="2025395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02539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532119" y="2584117"/>
              <a:ext cx="661670" cy="1170856"/>
            </a:xfrm>
            <a:custGeom>
              <a:avLst/>
              <a:gdLst/>
              <a:ahLst/>
              <a:cxnLst/>
              <a:rect l="l" t="t" r="r" b="b"/>
              <a:pathLst>
                <a:path w="661670" h="1282064">
                  <a:moveTo>
                    <a:pt x="0" y="1281683"/>
                  </a:moveTo>
                  <a:lnTo>
                    <a:pt x="661415" y="128168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28168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00096" y="3371877"/>
              <a:ext cx="850751" cy="1727607"/>
            </a:xfrm>
            <a:custGeom>
              <a:avLst/>
              <a:gdLst/>
              <a:ahLst/>
              <a:cxnLst/>
              <a:rect l="l" t="t" r="r" b="b"/>
              <a:pathLst>
                <a:path w="661670" h="1641475">
                  <a:moveTo>
                    <a:pt x="0" y="1641348"/>
                  </a:moveTo>
                  <a:lnTo>
                    <a:pt x="661415" y="164134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413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434072" y="1185916"/>
              <a:ext cx="661670" cy="2113866"/>
            </a:xfrm>
            <a:custGeom>
              <a:avLst/>
              <a:gdLst/>
              <a:ahLst/>
              <a:cxnLst/>
              <a:rect l="l" t="t" r="r" b="b"/>
              <a:pathLst>
                <a:path w="661670" h="1915795">
                  <a:moveTo>
                    <a:pt x="0" y="1915667"/>
                  </a:moveTo>
                  <a:lnTo>
                    <a:pt x="661416" y="1915667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91566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34072" y="2456272"/>
              <a:ext cx="661670" cy="2633420"/>
            </a:xfrm>
            <a:custGeom>
              <a:avLst/>
              <a:gdLst/>
              <a:ahLst/>
              <a:cxnLst/>
              <a:rect l="l" t="t" r="r" b="b"/>
              <a:pathLst>
                <a:path w="661670" h="2573020">
                  <a:moveTo>
                    <a:pt x="0" y="2572512"/>
                  </a:moveTo>
                  <a:lnTo>
                    <a:pt x="661416" y="257251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5725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8386572" y="1403542"/>
              <a:ext cx="660400" cy="1813164"/>
            </a:xfrm>
            <a:custGeom>
              <a:avLst/>
              <a:gdLst/>
              <a:ahLst/>
              <a:cxnLst/>
              <a:rect l="l" t="t" r="r" b="b"/>
              <a:pathLst>
                <a:path w="660400" h="1762125">
                  <a:moveTo>
                    <a:pt x="0" y="1761743"/>
                  </a:moveTo>
                  <a:lnTo>
                    <a:pt x="659892" y="176174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6174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386572" y="2492725"/>
              <a:ext cx="660400" cy="2673635"/>
            </a:xfrm>
            <a:custGeom>
              <a:avLst/>
              <a:gdLst/>
              <a:ahLst/>
              <a:cxnLst/>
              <a:rect l="l" t="t" r="r" b="b"/>
              <a:pathLst>
                <a:path w="660400" h="2446020">
                  <a:moveTo>
                    <a:pt x="0" y="2446019"/>
                  </a:moveTo>
                  <a:lnTo>
                    <a:pt x="659892" y="244601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446019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284220"/>
                  </a:moveTo>
                  <a:lnTo>
                    <a:pt x="71628" y="3284220"/>
                  </a:lnTo>
                </a:path>
                <a:path w="71754" h="3831590">
                  <a:moveTo>
                    <a:pt x="0" y="2737104"/>
                  </a:moveTo>
                  <a:lnTo>
                    <a:pt x="71628" y="2737104"/>
                  </a:lnTo>
                </a:path>
                <a:path w="71754" h="3831590">
                  <a:moveTo>
                    <a:pt x="0" y="2189988"/>
                  </a:moveTo>
                  <a:lnTo>
                    <a:pt x="71628" y="2189988"/>
                  </a:lnTo>
                </a:path>
                <a:path w="71754" h="3831590">
                  <a:moveTo>
                    <a:pt x="0" y="1642872"/>
                  </a:moveTo>
                  <a:lnTo>
                    <a:pt x="71628" y="1642872"/>
                  </a:lnTo>
                </a:path>
                <a:path w="71754" h="3831590">
                  <a:moveTo>
                    <a:pt x="0" y="1094231"/>
                  </a:moveTo>
                  <a:lnTo>
                    <a:pt x="71628" y="1094231"/>
                  </a:lnTo>
                </a:path>
                <a:path w="71754" h="3831590">
                  <a:moveTo>
                    <a:pt x="0" y="547115"/>
                  </a:moveTo>
                  <a:lnTo>
                    <a:pt x="71628" y="54711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822512" y="294373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813816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5692456" y="245627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9 540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13755" y="10345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47354" y="131127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87156" y="368751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47354" y="245484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74597" y="3477174"/>
            <a:ext cx="660400" cy="695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 marL="173355">
              <a:lnSpc>
                <a:spcPct val="100000"/>
              </a:lnSpc>
              <a:spcBef>
                <a:spcPts val="635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6 500</a:t>
            </a:r>
            <a:endParaRPr sz="900" dirty="0">
              <a:latin typeface="Carlito"/>
              <a:cs typeface="Carlito"/>
            </a:endParaRPr>
          </a:p>
          <a:p>
            <a:pPr marL="173355">
              <a:lnSpc>
                <a:spcPct val="100000"/>
              </a:lnSpc>
              <a:spcBef>
                <a:spcPts val="459"/>
              </a:spcBef>
            </a:pP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47354" y="311473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7612" y="452513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7612" y="397776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343027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288290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23357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178841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101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19473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9120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238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37526" y="5220665"/>
            <a:ext cx="31722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1 333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588756" y="5220665"/>
            <a:ext cx="2995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2 452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30145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1012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1022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1032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7612" y="807277"/>
            <a:ext cx="4826635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10 - </a:t>
            </a:r>
            <a:r>
              <a:rPr sz="1200" b="1" spc="-5" dirty="0">
                <a:latin typeface="Carlito"/>
                <a:cs typeface="Carlito"/>
              </a:rPr>
              <a:t>Samhällsinriktat </a:t>
            </a:r>
            <a:r>
              <a:rPr sz="1200" b="1" dirty="0">
                <a:latin typeface="Carlito"/>
                <a:cs typeface="Carlito"/>
              </a:rPr>
              <a:t>planerings-, </a:t>
            </a:r>
            <a:r>
              <a:rPr sz="1200" b="1" spc="-5" dirty="0">
                <a:latin typeface="Carlito"/>
                <a:cs typeface="Carlito"/>
              </a:rPr>
              <a:t>utrednings-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7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förhandlingsarbete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</a:t>
            </a:r>
            <a:r>
              <a:rPr lang="sv-SE" sz="1000" b="1" spc="-5" dirty="0">
                <a:latin typeface="Carlito"/>
                <a:cs typeface="Carlito"/>
              </a:rPr>
              <a:t> 2023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3" name="object 33">
            <a:extLst>
              <a:ext uri="{FF2B5EF4-FFF2-40B4-BE49-F238E27FC236}">
                <a16:creationId xmlns:a16="http://schemas.microsoft.com/office/drawing/2014/main" id="{30E89C86-9BCA-4624-9836-0E27CDEB6FB0}"/>
              </a:ext>
            </a:extLst>
          </p:cNvPr>
          <p:cNvSpPr txBox="1"/>
          <p:nvPr/>
        </p:nvSpPr>
        <p:spPr>
          <a:xfrm>
            <a:off x="3846575" y="248001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39 250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11">
            <a:extLst>
              <a:ext uri="{FF2B5EF4-FFF2-40B4-BE49-F238E27FC236}">
                <a16:creationId xmlns:a16="http://schemas.microsoft.com/office/drawing/2014/main" id="{7AA5F087-5F73-47BA-BC74-A018FBF1724C}"/>
              </a:ext>
            </a:extLst>
          </p:cNvPr>
          <p:cNvSpPr/>
          <p:nvPr/>
        </p:nvSpPr>
        <p:spPr>
          <a:xfrm>
            <a:off x="6512281" y="1486012"/>
            <a:ext cx="661670" cy="1609042"/>
          </a:xfrm>
          <a:custGeom>
            <a:avLst/>
            <a:gdLst/>
            <a:ahLst/>
            <a:cxnLst/>
            <a:rect l="l" t="t" r="r" b="b"/>
            <a:pathLst>
              <a:path w="661670" h="1306195">
                <a:moveTo>
                  <a:pt x="0" y="1306068"/>
                </a:moveTo>
                <a:lnTo>
                  <a:pt x="661415" y="1306068"/>
                </a:lnTo>
                <a:lnTo>
                  <a:pt x="661415" y="0"/>
                </a:lnTo>
                <a:lnTo>
                  <a:pt x="0" y="0"/>
                </a:lnTo>
                <a:lnTo>
                  <a:pt x="0" y="1306068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4">
            <a:extLst>
              <a:ext uri="{FF2B5EF4-FFF2-40B4-BE49-F238E27FC236}">
                <a16:creationId xmlns:a16="http://schemas.microsoft.com/office/drawing/2014/main" id="{F4FDC19B-B51E-4082-A150-5DA9AE2C94AF}"/>
              </a:ext>
            </a:extLst>
          </p:cNvPr>
          <p:cNvSpPr/>
          <p:nvPr/>
        </p:nvSpPr>
        <p:spPr>
          <a:xfrm>
            <a:off x="6442898" y="2130875"/>
            <a:ext cx="810197" cy="2693028"/>
          </a:xfrm>
          <a:custGeom>
            <a:avLst/>
            <a:gdLst/>
            <a:ahLst/>
            <a:cxnLst/>
            <a:rect l="l" t="t" r="r" b="b"/>
            <a:pathLst>
              <a:path w="661670" h="1641475">
                <a:moveTo>
                  <a:pt x="0" y="1641348"/>
                </a:moveTo>
                <a:lnTo>
                  <a:pt x="661415" y="1641348"/>
                </a:lnTo>
                <a:lnTo>
                  <a:pt x="661415" y="0"/>
                </a:lnTo>
                <a:lnTo>
                  <a:pt x="0" y="0"/>
                </a:lnTo>
                <a:lnTo>
                  <a:pt x="0" y="16413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662755" y="202971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30">
            <a:extLst>
              <a:ext uri="{FF2B5EF4-FFF2-40B4-BE49-F238E27FC236}">
                <a16:creationId xmlns:a16="http://schemas.microsoft.com/office/drawing/2014/main" id="{0E731252-F2EB-4A32-BC5A-00FE4F722A92}"/>
              </a:ext>
            </a:extLst>
          </p:cNvPr>
          <p:cNvSpPr txBox="1"/>
          <p:nvPr/>
        </p:nvSpPr>
        <p:spPr>
          <a:xfrm>
            <a:off x="4741480" y="20965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42 880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63">
            <a:extLst>
              <a:ext uri="{FF2B5EF4-FFF2-40B4-BE49-F238E27FC236}">
                <a16:creationId xmlns:a16="http://schemas.microsoft.com/office/drawing/2014/main" id="{E99AE12E-3654-4A03-B43C-D659CDBBD233}"/>
              </a:ext>
            </a:extLst>
          </p:cNvPr>
          <p:cNvSpPr txBox="1"/>
          <p:nvPr/>
        </p:nvSpPr>
        <p:spPr>
          <a:xfrm>
            <a:off x="1065194" y="5440372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8" name="object 28">
            <a:extLst>
              <a:ext uri="{FF2B5EF4-FFF2-40B4-BE49-F238E27FC236}">
                <a16:creationId xmlns:a16="http://schemas.microsoft.com/office/drawing/2014/main" id="{BFDFCC24-DE89-C34D-84C4-288E3737B1B2}"/>
              </a:ext>
            </a:extLst>
          </p:cNvPr>
          <p:cNvSpPr txBox="1"/>
          <p:nvPr/>
        </p:nvSpPr>
        <p:spPr>
          <a:xfrm>
            <a:off x="2828099" y="413706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24 560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30">
            <a:extLst>
              <a:ext uri="{FF2B5EF4-FFF2-40B4-BE49-F238E27FC236}">
                <a16:creationId xmlns:a16="http://schemas.microsoft.com/office/drawing/2014/main" id="{2839679D-0652-C980-887A-C76F070AEFF0}"/>
              </a:ext>
            </a:extLst>
          </p:cNvPr>
          <p:cNvSpPr txBox="1"/>
          <p:nvPr/>
        </p:nvSpPr>
        <p:spPr>
          <a:xfrm>
            <a:off x="4731320" y="30950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24C20F7D-14D1-B4FC-B9ED-9F82AD178900}"/>
              </a:ext>
            </a:extLst>
          </p:cNvPr>
          <p:cNvSpPr txBox="1"/>
          <p:nvPr/>
        </p:nvSpPr>
        <p:spPr>
          <a:xfrm>
            <a:off x="4746675" y="27216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0">
            <a:extLst>
              <a:ext uri="{FF2B5EF4-FFF2-40B4-BE49-F238E27FC236}">
                <a16:creationId xmlns:a16="http://schemas.microsoft.com/office/drawing/2014/main" id="{0A825867-A968-2058-93CB-093BB277EC62}"/>
              </a:ext>
            </a:extLst>
          </p:cNvPr>
          <p:cNvSpPr txBox="1"/>
          <p:nvPr/>
        </p:nvSpPr>
        <p:spPr>
          <a:xfrm>
            <a:off x="5694551" y="323499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0">
            <a:extLst>
              <a:ext uri="{FF2B5EF4-FFF2-40B4-BE49-F238E27FC236}">
                <a16:creationId xmlns:a16="http://schemas.microsoft.com/office/drawing/2014/main" id="{D9BD0183-79F5-BC61-C460-5111A9041551}"/>
              </a:ext>
            </a:extLst>
          </p:cNvPr>
          <p:cNvSpPr txBox="1"/>
          <p:nvPr/>
        </p:nvSpPr>
        <p:spPr>
          <a:xfrm>
            <a:off x="5697652" y="360365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28 835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72618" y="13350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49 860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4">
            <a:extLst>
              <a:ext uri="{FF2B5EF4-FFF2-40B4-BE49-F238E27FC236}">
                <a16:creationId xmlns:a16="http://schemas.microsoft.com/office/drawing/2014/main" id="{ADC99D93-34C5-F84D-19C3-1C7855F99BDA}"/>
              </a:ext>
            </a:extLst>
          </p:cNvPr>
          <p:cNvSpPr txBox="1"/>
          <p:nvPr/>
        </p:nvSpPr>
        <p:spPr>
          <a:xfrm>
            <a:off x="6672618" y="294757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1">
            <a:extLst>
              <a:ext uri="{FF2B5EF4-FFF2-40B4-BE49-F238E27FC236}">
                <a16:creationId xmlns:a16="http://schemas.microsoft.com/office/drawing/2014/main" id="{A35E8B43-593F-E49A-00E6-BCE9252829DB}"/>
              </a:ext>
            </a:extLst>
          </p:cNvPr>
          <p:cNvSpPr txBox="1"/>
          <p:nvPr/>
        </p:nvSpPr>
        <p:spPr>
          <a:xfrm>
            <a:off x="7577284" y="234140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1">
            <a:extLst>
              <a:ext uri="{FF2B5EF4-FFF2-40B4-BE49-F238E27FC236}">
                <a16:creationId xmlns:a16="http://schemas.microsoft.com/office/drawing/2014/main" id="{0EB482ED-78BA-8EB5-D85D-C61B1F98DC5C}"/>
              </a:ext>
            </a:extLst>
          </p:cNvPr>
          <p:cNvSpPr txBox="1"/>
          <p:nvPr/>
        </p:nvSpPr>
        <p:spPr>
          <a:xfrm>
            <a:off x="7605390" y="31742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32 000</a:t>
            </a:r>
            <a:endParaRPr sz="9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172144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1728216" y="2925214"/>
              <a:ext cx="660400" cy="900153"/>
            </a:xfrm>
            <a:custGeom>
              <a:avLst/>
              <a:gdLst/>
              <a:ahLst/>
              <a:cxnLst/>
              <a:rect l="l" t="t" r="r" b="b"/>
              <a:pathLst>
                <a:path w="660400" h="928370">
                  <a:moveTo>
                    <a:pt x="0" y="928115"/>
                  </a:moveTo>
                  <a:lnTo>
                    <a:pt x="659892" y="928115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2811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714436" y="3490497"/>
              <a:ext cx="723964" cy="1563999"/>
            </a:xfrm>
            <a:custGeom>
              <a:avLst/>
              <a:gdLst/>
              <a:ahLst/>
              <a:cxnLst/>
              <a:rect l="l" t="t" r="r" b="b"/>
              <a:pathLst>
                <a:path w="660400" h="1469389">
                  <a:moveTo>
                    <a:pt x="0" y="1469136"/>
                  </a:moveTo>
                  <a:lnTo>
                    <a:pt x="659892" y="146913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691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2984220"/>
              <a:ext cx="660400" cy="857088"/>
            </a:xfrm>
            <a:custGeom>
              <a:avLst/>
              <a:gdLst/>
              <a:ahLst/>
              <a:cxnLst/>
              <a:rect l="l" t="t" r="r" b="b"/>
              <a:pathLst>
                <a:path w="660400" h="856614">
                  <a:moveTo>
                    <a:pt x="0" y="856488"/>
                  </a:moveTo>
                  <a:lnTo>
                    <a:pt x="659892" y="85648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8564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79191" y="3500986"/>
              <a:ext cx="660400" cy="1544580"/>
            </a:xfrm>
            <a:custGeom>
              <a:avLst/>
              <a:gdLst/>
              <a:ahLst/>
              <a:cxnLst/>
              <a:rect l="l" t="t" r="r" b="b"/>
              <a:pathLst>
                <a:path w="660400" h="1443354">
                  <a:moveTo>
                    <a:pt x="0" y="1443227"/>
                  </a:moveTo>
                  <a:lnTo>
                    <a:pt x="659892" y="1443227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43227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1143" y="2582603"/>
              <a:ext cx="661670" cy="962889"/>
            </a:xfrm>
            <a:custGeom>
              <a:avLst/>
              <a:gdLst/>
              <a:ahLst/>
              <a:cxnLst/>
              <a:rect l="l" t="t" r="r" b="b"/>
              <a:pathLst>
                <a:path w="661670" h="1065529">
                  <a:moveTo>
                    <a:pt x="0" y="1065276"/>
                  </a:moveTo>
                  <a:lnTo>
                    <a:pt x="661415" y="106527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06527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563712" y="3156584"/>
              <a:ext cx="773017" cy="1923511"/>
            </a:xfrm>
            <a:custGeom>
              <a:avLst/>
              <a:gdLst/>
              <a:ahLst/>
              <a:cxnLst/>
              <a:rect l="l" t="t" r="r" b="b"/>
              <a:pathLst>
                <a:path w="661670" h="1888489">
                  <a:moveTo>
                    <a:pt x="0" y="1888236"/>
                  </a:moveTo>
                  <a:lnTo>
                    <a:pt x="661415" y="1888236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8882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532119" y="2804467"/>
              <a:ext cx="661670" cy="885517"/>
            </a:xfrm>
            <a:custGeom>
              <a:avLst/>
              <a:gdLst/>
              <a:ahLst/>
              <a:cxnLst/>
              <a:rect l="l" t="t" r="r" b="b"/>
              <a:pathLst>
                <a:path w="661670" h="937260">
                  <a:moveTo>
                    <a:pt x="0" y="937260"/>
                  </a:moveTo>
                  <a:lnTo>
                    <a:pt x="661415" y="937260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3726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532119" y="3362805"/>
              <a:ext cx="661670" cy="1738380"/>
            </a:xfrm>
            <a:custGeom>
              <a:avLst/>
              <a:gdLst/>
              <a:ahLst/>
              <a:cxnLst/>
              <a:rect l="l" t="t" r="r" b="b"/>
              <a:pathLst>
                <a:path w="661670" h="1600200">
                  <a:moveTo>
                    <a:pt x="0" y="1600200"/>
                  </a:moveTo>
                  <a:lnTo>
                    <a:pt x="661415" y="1600200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002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7434072" y="2042031"/>
              <a:ext cx="661670" cy="1162917"/>
            </a:xfrm>
            <a:custGeom>
              <a:avLst/>
              <a:gdLst/>
              <a:ahLst/>
              <a:cxnLst/>
              <a:rect l="l" t="t" r="r" b="b"/>
              <a:pathLst>
                <a:path w="661670" h="2190115">
                  <a:moveTo>
                    <a:pt x="0" y="2189988"/>
                  </a:moveTo>
                  <a:lnTo>
                    <a:pt x="661416" y="2189988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1899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426926" y="2913242"/>
              <a:ext cx="661670" cy="2115041"/>
            </a:xfrm>
            <a:custGeom>
              <a:avLst/>
              <a:gdLst/>
              <a:ahLst/>
              <a:cxnLst/>
              <a:rect l="l" t="t" r="r" b="b"/>
              <a:pathLst>
                <a:path w="661670" h="2044064">
                  <a:moveTo>
                    <a:pt x="0" y="2043684"/>
                  </a:moveTo>
                  <a:lnTo>
                    <a:pt x="661416" y="204368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04368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8386572" y="2052647"/>
              <a:ext cx="660400" cy="1788660"/>
            </a:xfrm>
            <a:custGeom>
              <a:avLst/>
              <a:gdLst/>
              <a:ahLst/>
              <a:cxnLst/>
              <a:rect l="l" t="t" r="r" b="b"/>
              <a:pathLst>
                <a:path w="660400" h="1641475">
                  <a:moveTo>
                    <a:pt x="0" y="1641347"/>
                  </a:moveTo>
                  <a:lnTo>
                    <a:pt x="659892" y="1641347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64134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8386572" y="3067258"/>
              <a:ext cx="660400" cy="2099101"/>
            </a:xfrm>
            <a:custGeom>
              <a:avLst/>
              <a:gdLst/>
              <a:ahLst/>
              <a:cxnLst/>
              <a:rect l="l" t="t" r="r" b="b"/>
              <a:pathLst>
                <a:path w="660400" h="2011679">
                  <a:moveTo>
                    <a:pt x="0" y="2011680"/>
                  </a:moveTo>
                  <a:lnTo>
                    <a:pt x="659892" y="201168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0116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887918" y="28589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32 980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2" name="object 7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2049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2848737" y="285484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32 350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41480" y="24398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36 430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92456" y="265314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87263" y="19013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39 620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54440" y="20032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39 260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6944" y="334674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2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9 250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9332" y="284784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54440" y="29605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54440" y="371466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36726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5910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332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81376" y="5220665"/>
            <a:ext cx="42074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1 437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19473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268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735192" y="5220665"/>
            <a:ext cx="30162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1 171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695438" y="5220666"/>
            <a:ext cx="32410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228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1771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545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5412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5422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5432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54 -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Kontorsservicearbete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27">
            <a:extLst>
              <a:ext uri="{FF2B5EF4-FFF2-40B4-BE49-F238E27FC236}">
                <a16:creationId xmlns:a16="http://schemas.microsoft.com/office/drawing/2014/main" id="{D56F0127-B9D4-E84C-0AED-CDF1BE18F09B}"/>
              </a:ext>
            </a:extLst>
          </p:cNvPr>
          <p:cNvSpPr txBox="1"/>
          <p:nvPr/>
        </p:nvSpPr>
        <p:spPr>
          <a:xfrm>
            <a:off x="1880069" y="33628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7">
            <a:extLst>
              <a:ext uri="{FF2B5EF4-FFF2-40B4-BE49-F238E27FC236}">
                <a16:creationId xmlns:a16="http://schemas.microsoft.com/office/drawing/2014/main" id="{7DD19CF3-92B5-E1B4-9E01-4F8EBD2CB48A}"/>
              </a:ext>
            </a:extLst>
          </p:cNvPr>
          <p:cNvSpPr txBox="1"/>
          <p:nvPr/>
        </p:nvSpPr>
        <p:spPr>
          <a:xfrm>
            <a:off x="1902016" y="376909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25 742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8">
            <a:extLst>
              <a:ext uri="{FF2B5EF4-FFF2-40B4-BE49-F238E27FC236}">
                <a16:creationId xmlns:a16="http://schemas.microsoft.com/office/drawing/2014/main" id="{ED9506C7-481F-2D85-3DDD-BC74D2C035B6}"/>
              </a:ext>
            </a:extLst>
          </p:cNvPr>
          <p:cNvSpPr txBox="1"/>
          <p:nvPr/>
        </p:nvSpPr>
        <p:spPr>
          <a:xfrm>
            <a:off x="2838260" y="33628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8">
            <a:extLst>
              <a:ext uri="{FF2B5EF4-FFF2-40B4-BE49-F238E27FC236}">
                <a16:creationId xmlns:a16="http://schemas.microsoft.com/office/drawing/2014/main" id="{A331CA36-B153-EF3A-6A07-58F45817ACF6}"/>
              </a:ext>
            </a:extLst>
          </p:cNvPr>
          <p:cNvSpPr txBox="1"/>
          <p:nvPr/>
        </p:nvSpPr>
        <p:spPr>
          <a:xfrm>
            <a:off x="2838260" y="375207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9">
            <a:extLst>
              <a:ext uri="{FF2B5EF4-FFF2-40B4-BE49-F238E27FC236}">
                <a16:creationId xmlns:a16="http://schemas.microsoft.com/office/drawing/2014/main" id="{71A1BB7E-1536-54BE-1E22-12062BC2EB92}"/>
              </a:ext>
            </a:extLst>
          </p:cNvPr>
          <p:cNvSpPr txBox="1"/>
          <p:nvPr/>
        </p:nvSpPr>
        <p:spPr>
          <a:xfrm>
            <a:off x="4759235" y="300526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31 525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C3F6545F-6972-1C96-A549-35C81DC6FD21}"/>
              </a:ext>
            </a:extLst>
          </p:cNvPr>
          <p:cNvSpPr txBox="1"/>
          <p:nvPr/>
        </p:nvSpPr>
        <p:spPr>
          <a:xfrm>
            <a:off x="4721006" y="34294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27 426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30">
            <a:extLst>
              <a:ext uri="{FF2B5EF4-FFF2-40B4-BE49-F238E27FC236}">
                <a16:creationId xmlns:a16="http://schemas.microsoft.com/office/drawing/2014/main" id="{6CC61C42-848C-63F8-E3D0-1227B1F75083}"/>
              </a:ext>
            </a:extLst>
          </p:cNvPr>
          <p:cNvSpPr txBox="1"/>
          <p:nvPr/>
        </p:nvSpPr>
        <p:spPr>
          <a:xfrm>
            <a:off x="5683629" y="32516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6C100C1B-CD73-6B3C-E2EF-80C9D4DCFA15}"/>
              </a:ext>
            </a:extLst>
          </p:cNvPr>
          <p:cNvSpPr txBox="1"/>
          <p:nvPr/>
        </p:nvSpPr>
        <p:spPr>
          <a:xfrm>
            <a:off x="5712315" y="360649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1">
            <a:extLst>
              <a:ext uri="{FF2B5EF4-FFF2-40B4-BE49-F238E27FC236}">
                <a16:creationId xmlns:a16="http://schemas.microsoft.com/office/drawing/2014/main" id="{F08A8F60-A94F-7688-D255-7AFAB08085E1}"/>
              </a:ext>
            </a:extLst>
          </p:cNvPr>
          <p:cNvSpPr txBox="1"/>
          <p:nvPr/>
        </p:nvSpPr>
        <p:spPr>
          <a:xfrm>
            <a:off x="7598722" y="276191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33 256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ED1400E3-E51D-D99E-AED1-DE93965FA0B8}"/>
              </a:ext>
            </a:extLst>
          </p:cNvPr>
          <p:cNvSpPr txBox="1"/>
          <p:nvPr/>
        </p:nvSpPr>
        <p:spPr>
          <a:xfrm>
            <a:off x="7609679" y="30944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30 735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1981200" y="9144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921252" y="5166359"/>
            <a:ext cx="1981200" cy="9525"/>
            <a:chOff x="3921252" y="5166359"/>
            <a:chExt cx="1981200" cy="9525"/>
          </a:xfrm>
        </p:grpSpPr>
        <p:sp>
          <p:nvSpPr>
            <p:cNvPr id="6" name="object 6"/>
            <p:cNvSpPr/>
            <p:nvPr/>
          </p:nvSpPr>
          <p:spPr>
            <a:xfrm>
              <a:off x="3921252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21252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9" name="object 9"/>
            <p:cNvSpPr/>
            <p:nvPr/>
          </p:nvSpPr>
          <p:spPr>
            <a:xfrm>
              <a:off x="6774180" y="1566926"/>
              <a:ext cx="1981200" cy="1771937"/>
            </a:xfrm>
            <a:custGeom>
              <a:avLst/>
              <a:gdLst/>
              <a:ahLst/>
              <a:cxnLst/>
              <a:rect l="l" t="t" r="r" b="b"/>
              <a:pathLst>
                <a:path w="1981200" h="1653539">
                  <a:moveTo>
                    <a:pt x="0" y="1653539"/>
                  </a:moveTo>
                  <a:lnTo>
                    <a:pt x="1981200" y="1653539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6535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6774180" y="2734289"/>
              <a:ext cx="1981200" cy="2432071"/>
            </a:xfrm>
            <a:custGeom>
              <a:avLst/>
              <a:gdLst/>
              <a:ahLst/>
              <a:cxnLst/>
              <a:rect l="l" t="t" r="r" b="b"/>
              <a:pathLst>
                <a:path w="1981200" h="2385060">
                  <a:moveTo>
                    <a:pt x="0" y="2385060"/>
                  </a:moveTo>
                  <a:lnTo>
                    <a:pt x="1981200" y="238506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3850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48812"/>
                  </a:moveTo>
                  <a:lnTo>
                    <a:pt x="71628" y="3448812"/>
                  </a:lnTo>
                </a:path>
                <a:path w="71754" h="3831590">
                  <a:moveTo>
                    <a:pt x="0" y="3064764"/>
                  </a:moveTo>
                  <a:lnTo>
                    <a:pt x="71628" y="3064764"/>
                  </a:lnTo>
                </a:path>
                <a:path w="71754" h="3831590">
                  <a:moveTo>
                    <a:pt x="0" y="2682240"/>
                  </a:moveTo>
                  <a:lnTo>
                    <a:pt x="71628" y="2682240"/>
                  </a:lnTo>
                </a:path>
                <a:path w="71754" h="3831590">
                  <a:moveTo>
                    <a:pt x="0" y="2298192"/>
                  </a:moveTo>
                  <a:lnTo>
                    <a:pt x="71628" y="2298192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533143"/>
                  </a:moveTo>
                  <a:lnTo>
                    <a:pt x="71628" y="1533143"/>
                  </a:lnTo>
                </a:path>
                <a:path w="71754" h="3831590">
                  <a:moveTo>
                    <a:pt x="0" y="1149096"/>
                  </a:moveTo>
                  <a:lnTo>
                    <a:pt x="71628" y="1149096"/>
                  </a:lnTo>
                </a:path>
                <a:path w="71754" h="3831590">
                  <a:moveTo>
                    <a:pt x="0" y="766572"/>
                  </a:moveTo>
                  <a:lnTo>
                    <a:pt x="71628" y="766572"/>
                  </a:lnTo>
                </a:path>
                <a:path w="71754" h="3831590">
                  <a:moveTo>
                    <a:pt x="0" y="384048"/>
                  </a:moveTo>
                  <a:lnTo>
                    <a:pt x="71628" y="384048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595996" y="154787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0754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4717731" y="247729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2" y="3539439"/>
            <a:ext cx="341630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9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77342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39039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20072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7612" y="162407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95438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3963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5442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54 -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Kontorsservicearbete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id="{EEF6D408-D075-3AB3-0150-F31B8F4409ED}"/>
              </a:ext>
            </a:extLst>
          </p:cNvPr>
          <p:cNvSpPr txBox="1"/>
          <p:nvPr/>
        </p:nvSpPr>
        <p:spPr>
          <a:xfrm>
            <a:off x="7605918" y="258296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49 750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16F9D43F-0367-D3D6-053C-352707E223FD}"/>
              </a:ext>
            </a:extLst>
          </p:cNvPr>
          <p:cNvSpPr txBox="1"/>
          <p:nvPr/>
        </p:nvSpPr>
        <p:spPr>
          <a:xfrm>
            <a:off x="7605917" y="322750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38 320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391" y="5166359"/>
            <a:ext cx="990600" cy="9525"/>
            <a:chOff x="850391" y="5166359"/>
            <a:chExt cx="990600" cy="9525"/>
          </a:xfrm>
        </p:grpSpPr>
        <p:sp>
          <p:nvSpPr>
            <p:cNvPr id="3" name="object 3"/>
            <p:cNvSpPr/>
            <p:nvPr/>
          </p:nvSpPr>
          <p:spPr>
            <a:xfrm>
              <a:off x="850392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587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0587" y="9144"/>
                  </a:lnTo>
                  <a:lnTo>
                    <a:pt x="99058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6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600" y="9143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252475"/>
            <a:ext cx="8548116" cy="4578730"/>
            <a:chOff x="595883" y="1252475"/>
            <a:chExt cx="8548116" cy="4578730"/>
          </a:xfrm>
        </p:grpSpPr>
        <p:sp>
          <p:nvSpPr>
            <p:cNvPr id="6" name="object 6"/>
            <p:cNvSpPr/>
            <p:nvPr/>
          </p:nvSpPr>
          <p:spPr>
            <a:xfrm>
              <a:off x="2276855" y="2721876"/>
              <a:ext cx="990600" cy="938958"/>
            </a:xfrm>
            <a:custGeom>
              <a:avLst/>
              <a:gdLst/>
              <a:ahLst/>
              <a:cxnLst/>
              <a:rect l="l" t="t" r="r" b="b"/>
              <a:pathLst>
                <a:path w="990600" h="853439">
                  <a:moveTo>
                    <a:pt x="0" y="853439"/>
                  </a:moveTo>
                  <a:lnTo>
                    <a:pt x="990599" y="853439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8534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276855" y="3263633"/>
              <a:ext cx="990600" cy="1902727"/>
            </a:xfrm>
            <a:custGeom>
              <a:avLst/>
              <a:gdLst/>
              <a:ahLst/>
              <a:cxnLst/>
              <a:rect l="l" t="t" r="r" b="b"/>
              <a:pathLst>
                <a:path w="990600" h="1584960">
                  <a:moveTo>
                    <a:pt x="0" y="1584960"/>
                  </a:moveTo>
                  <a:lnTo>
                    <a:pt x="990599" y="1584960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5849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3018762"/>
              <a:ext cx="990600" cy="820477"/>
            </a:xfrm>
            <a:custGeom>
              <a:avLst/>
              <a:gdLst/>
              <a:ahLst/>
              <a:cxnLst/>
              <a:rect l="l" t="t" r="r" b="b"/>
              <a:pathLst>
                <a:path w="990600" h="805179">
                  <a:moveTo>
                    <a:pt x="0" y="804672"/>
                  </a:moveTo>
                  <a:lnTo>
                    <a:pt x="990600" y="804672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8046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703319" y="3505200"/>
              <a:ext cx="990600" cy="1661414"/>
            </a:xfrm>
            <a:custGeom>
              <a:avLst/>
              <a:gdLst/>
              <a:ahLst/>
              <a:cxnLst/>
              <a:rect l="l" t="t" r="r" b="b"/>
              <a:pathLst>
                <a:path w="990600" h="1522729">
                  <a:moveTo>
                    <a:pt x="0" y="1522476"/>
                  </a:moveTo>
                  <a:lnTo>
                    <a:pt x="990600" y="1522476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5224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56248" y="1252475"/>
              <a:ext cx="990600" cy="1874169"/>
            </a:xfrm>
            <a:custGeom>
              <a:avLst/>
              <a:gdLst/>
              <a:ahLst/>
              <a:cxnLst/>
              <a:rect l="l" t="t" r="r" b="b"/>
              <a:pathLst>
                <a:path w="990600" h="1737360">
                  <a:moveTo>
                    <a:pt x="0" y="1737360"/>
                  </a:moveTo>
                  <a:lnTo>
                    <a:pt x="990600" y="173736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73736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6248" y="2280159"/>
              <a:ext cx="990600" cy="2886456"/>
            </a:xfrm>
            <a:custGeom>
              <a:avLst/>
              <a:gdLst/>
              <a:ahLst/>
              <a:cxnLst/>
              <a:rect l="l" t="t" r="r" b="b"/>
              <a:pathLst>
                <a:path w="990600" h="2452370">
                  <a:moveTo>
                    <a:pt x="0" y="2452116"/>
                  </a:moveTo>
                  <a:lnTo>
                    <a:pt x="990600" y="2452116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45211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2712" y="1603026"/>
              <a:ext cx="990600" cy="1553558"/>
            </a:xfrm>
            <a:custGeom>
              <a:avLst/>
              <a:gdLst/>
              <a:ahLst/>
              <a:cxnLst/>
              <a:rect l="l" t="t" r="r" b="b"/>
              <a:pathLst>
                <a:path w="990600" h="1432560">
                  <a:moveTo>
                    <a:pt x="0" y="1432560"/>
                  </a:moveTo>
                  <a:lnTo>
                    <a:pt x="990600" y="143256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43256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982712" y="2752919"/>
              <a:ext cx="990600" cy="2432257"/>
            </a:xfrm>
            <a:custGeom>
              <a:avLst/>
              <a:gdLst/>
              <a:ahLst/>
              <a:cxnLst/>
              <a:rect l="l" t="t" r="r" b="b"/>
              <a:pathLst>
                <a:path w="990600" h="2251075">
                  <a:moveTo>
                    <a:pt x="0" y="2250948"/>
                  </a:moveTo>
                  <a:lnTo>
                    <a:pt x="990600" y="225094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5094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09761" y="25829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0754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028120" y="292161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60904" y="116725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56 270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90695" y="14517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51 330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7612" y="4114545"/>
            <a:ext cx="340995" cy="641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363575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7258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586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70350" y="5220665"/>
            <a:ext cx="27970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3 549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5325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434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51011" y="5220665"/>
            <a:ext cx="32181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1 418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43632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5532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5542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55 - </a:t>
            </a:r>
            <a:r>
              <a:rPr sz="1200" b="1" spc="-5" dirty="0">
                <a:latin typeface="Carlito"/>
                <a:cs typeface="Carlito"/>
              </a:rPr>
              <a:t>Revisions-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3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granskningsarbete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20">
            <a:extLst>
              <a:ext uri="{FF2B5EF4-FFF2-40B4-BE49-F238E27FC236}">
                <a16:creationId xmlns:a16="http://schemas.microsoft.com/office/drawing/2014/main" id="{31AF118D-2DCF-006D-960B-93EBEC9307E9}"/>
              </a:ext>
            </a:extLst>
          </p:cNvPr>
          <p:cNvSpPr txBox="1"/>
          <p:nvPr/>
        </p:nvSpPr>
        <p:spPr>
          <a:xfrm>
            <a:off x="2601657" y="31678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20">
            <a:extLst>
              <a:ext uri="{FF2B5EF4-FFF2-40B4-BE49-F238E27FC236}">
                <a16:creationId xmlns:a16="http://schemas.microsoft.com/office/drawing/2014/main" id="{4F3E6CD4-694F-0616-0102-A0E753284ECE}"/>
              </a:ext>
            </a:extLst>
          </p:cNvPr>
          <p:cNvSpPr txBox="1"/>
          <p:nvPr/>
        </p:nvSpPr>
        <p:spPr>
          <a:xfrm>
            <a:off x="2609761" y="35724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1">
            <a:extLst>
              <a:ext uri="{FF2B5EF4-FFF2-40B4-BE49-F238E27FC236}">
                <a16:creationId xmlns:a16="http://schemas.microsoft.com/office/drawing/2014/main" id="{75B8D035-C29D-44E6-5A57-16E67FCFBB50}"/>
              </a:ext>
            </a:extLst>
          </p:cNvPr>
          <p:cNvSpPr txBox="1"/>
          <p:nvPr/>
        </p:nvSpPr>
        <p:spPr>
          <a:xfrm>
            <a:off x="4030325" y="340654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1">
            <a:extLst>
              <a:ext uri="{FF2B5EF4-FFF2-40B4-BE49-F238E27FC236}">
                <a16:creationId xmlns:a16="http://schemas.microsoft.com/office/drawing/2014/main" id="{1811ED17-3FD5-627B-DA46-1DC6E76A7B06}"/>
              </a:ext>
            </a:extLst>
          </p:cNvPr>
          <p:cNvSpPr txBox="1"/>
          <p:nvPr/>
        </p:nvSpPr>
        <p:spPr>
          <a:xfrm>
            <a:off x="4028120" y="369213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2">
            <a:extLst>
              <a:ext uri="{FF2B5EF4-FFF2-40B4-BE49-F238E27FC236}">
                <a16:creationId xmlns:a16="http://schemas.microsoft.com/office/drawing/2014/main" id="{9A85011E-BD5D-B56D-ABF4-1AF8E363FA76}"/>
              </a:ext>
            </a:extLst>
          </p:cNvPr>
          <p:cNvSpPr txBox="1"/>
          <p:nvPr/>
        </p:nvSpPr>
        <p:spPr>
          <a:xfrm>
            <a:off x="6869325" y="21288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2">
            <a:extLst>
              <a:ext uri="{FF2B5EF4-FFF2-40B4-BE49-F238E27FC236}">
                <a16:creationId xmlns:a16="http://schemas.microsoft.com/office/drawing/2014/main" id="{FA809F6A-8544-EC0C-1DDC-EED981166ABA}"/>
              </a:ext>
            </a:extLst>
          </p:cNvPr>
          <p:cNvSpPr txBox="1"/>
          <p:nvPr/>
        </p:nvSpPr>
        <p:spPr>
          <a:xfrm>
            <a:off x="6924293" y="29783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36 930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3">
            <a:extLst>
              <a:ext uri="{FF2B5EF4-FFF2-40B4-BE49-F238E27FC236}">
                <a16:creationId xmlns:a16="http://schemas.microsoft.com/office/drawing/2014/main" id="{161AABB0-8E24-0187-4329-3F50216CCC66}"/>
              </a:ext>
            </a:extLst>
          </p:cNvPr>
          <p:cNvSpPr txBox="1"/>
          <p:nvPr/>
        </p:nvSpPr>
        <p:spPr>
          <a:xfrm>
            <a:off x="8261104" y="25964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3">
            <a:extLst>
              <a:ext uri="{FF2B5EF4-FFF2-40B4-BE49-F238E27FC236}">
                <a16:creationId xmlns:a16="http://schemas.microsoft.com/office/drawing/2014/main" id="{84894E46-6230-2149-16AD-D11D4BF09CD2}"/>
              </a:ext>
            </a:extLst>
          </p:cNvPr>
          <p:cNvSpPr txBox="1"/>
          <p:nvPr/>
        </p:nvSpPr>
        <p:spPr>
          <a:xfrm>
            <a:off x="8290696" y="302355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36 170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391" y="5166359"/>
            <a:ext cx="990600" cy="9525"/>
            <a:chOff x="850391" y="5166359"/>
            <a:chExt cx="990600" cy="9525"/>
          </a:xfrm>
        </p:grpSpPr>
        <p:sp>
          <p:nvSpPr>
            <p:cNvPr id="3" name="object 3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59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599" y="9143"/>
                  </a:lnTo>
                  <a:lnTo>
                    <a:pt x="99059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6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600" y="9143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2276855" y="2220083"/>
              <a:ext cx="990600" cy="1434428"/>
            </a:xfrm>
            <a:custGeom>
              <a:avLst/>
              <a:gdLst/>
              <a:ahLst/>
              <a:cxnLst/>
              <a:rect l="l" t="t" r="r" b="b"/>
              <a:pathLst>
                <a:path w="990600" h="1638300">
                  <a:moveTo>
                    <a:pt x="0" y="1638300"/>
                  </a:moveTo>
                  <a:lnTo>
                    <a:pt x="990599" y="1638300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63830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276855" y="3027409"/>
              <a:ext cx="990600" cy="2139330"/>
            </a:xfrm>
            <a:custGeom>
              <a:avLst/>
              <a:gdLst/>
              <a:ahLst/>
              <a:cxnLst/>
              <a:rect l="l" t="t" r="r" b="b"/>
              <a:pathLst>
                <a:path w="990600" h="2044064">
                  <a:moveTo>
                    <a:pt x="0" y="2043684"/>
                  </a:moveTo>
                  <a:lnTo>
                    <a:pt x="990599" y="2043684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204368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2115486"/>
              <a:ext cx="990600" cy="1517729"/>
            </a:xfrm>
            <a:custGeom>
              <a:avLst/>
              <a:gdLst/>
              <a:ahLst/>
              <a:cxnLst/>
              <a:rect l="l" t="t" r="r" b="b"/>
              <a:pathLst>
                <a:path w="990600" h="1554479">
                  <a:moveTo>
                    <a:pt x="0" y="1554480"/>
                  </a:moveTo>
                  <a:lnTo>
                    <a:pt x="990600" y="155448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55448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703319" y="2875331"/>
              <a:ext cx="990600" cy="2291410"/>
            </a:xfrm>
            <a:custGeom>
              <a:avLst/>
              <a:gdLst/>
              <a:ahLst/>
              <a:cxnLst/>
              <a:rect l="l" t="t" r="r" b="b"/>
              <a:pathLst>
                <a:path w="990600" h="2196465">
                  <a:moveTo>
                    <a:pt x="0" y="2196084"/>
                  </a:moveTo>
                  <a:lnTo>
                    <a:pt x="990600" y="219608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19608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6556248" y="1612950"/>
              <a:ext cx="990600" cy="1150365"/>
            </a:xfrm>
            <a:custGeom>
              <a:avLst/>
              <a:gdLst/>
              <a:ahLst/>
              <a:cxnLst/>
              <a:rect l="l" t="t" r="r" b="b"/>
              <a:pathLst>
                <a:path w="990600" h="1312545">
                  <a:moveTo>
                    <a:pt x="0" y="1312164"/>
                  </a:moveTo>
                  <a:lnTo>
                    <a:pt x="990600" y="131216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121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6248" y="2122693"/>
              <a:ext cx="990600" cy="3044048"/>
            </a:xfrm>
            <a:custGeom>
              <a:avLst/>
              <a:gdLst/>
              <a:ahLst/>
              <a:cxnLst/>
              <a:rect l="l" t="t" r="r" b="b"/>
              <a:pathLst>
                <a:path w="990600" h="2661285">
                  <a:moveTo>
                    <a:pt x="0" y="2660904"/>
                  </a:moveTo>
                  <a:lnTo>
                    <a:pt x="990600" y="266090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66090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2712" y="1760454"/>
              <a:ext cx="990600" cy="1181935"/>
            </a:xfrm>
            <a:custGeom>
              <a:avLst/>
              <a:gdLst/>
              <a:ahLst/>
              <a:cxnLst/>
              <a:rect l="l" t="t" r="r" b="b"/>
              <a:pathLst>
                <a:path w="990600" h="1262379">
                  <a:moveTo>
                    <a:pt x="0" y="1261871"/>
                  </a:moveTo>
                  <a:lnTo>
                    <a:pt x="990600" y="1261871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26187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82712" y="2300958"/>
              <a:ext cx="990600" cy="2447925"/>
            </a:xfrm>
            <a:custGeom>
              <a:avLst/>
              <a:gdLst/>
              <a:ahLst/>
              <a:cxnLst/>
              <a:rect l="l" t="t" r="r" b="b"/>
              <a:pathLst>
                <a:path w="990600" h="2447925">
                  <a:moveTo>
                    <a:pt x="0" y="2447543"/>
                  </a:moveTo>
                  <a:lnTo>
                    <a:pt x="990600" y="2447543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44754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599563" y="210746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52501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028121" y="196884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51 570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90747" y="146176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17869" y="165106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56 335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75129" y="309624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3794836"/>
            <a:ext cx="341630" cy="1014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9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336969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7482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6700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436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99305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733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5325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309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7996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584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43632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5632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24293" y="58572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5642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56 - </a:t>
            </a:r>
            <a:r>
              <a:rPr sz="1200" b="1" spc="-5" dirty="0">
                <a:latin typeface="Carlito"/>
                <a:cs typeface="Carlito"/>
              </a:rPr>
              <a:t>Inköps-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3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upphandlingsarbete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20">
            <a:extLst>
              <a:ext uri="{FF2B5EF4-FFF2-40B4-BE49-F238E27FC236}">
                <a16:creationId xmlns:a16="http://schemas.microsoft.com/office/drawing/2014/main" id="{A1EA2438-4650-16CC-8ED4-F3A126688ED8}"/>
              </a:ext>
            </a:extLst>
          </p:cNvPr>
          <p:cNvSpPr txBox="1"/>
          <p:nvPr/>
        </p:nvSpPr>
        <p:spPr>
          <a:xfrm>
            <a:off x="2633976" y="294238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40 050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0">
            <a:extLst>
              <a:ext uri="{FF2B5EF4-FFF2-40B4-BE49-F238E27FC236}">
                <a16:creationId xmlns:a16="http://schemas.microsoft.com/office/drawing/2014/main" id="{E705280D-3873-08C7-D336-83B8E3EA0056}"/>
              </a:ext>
            </a:extLst>
          </p:cNvPr>
          <p:cNvSpPr txBox="1"/>
          <p:nvPr/>
        </p:nvSpPr>
        <p:spPr>
          <a:xfrm>
            <a:off x="2605698" y="36137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1">
            <a:extLst>
              <a:ext uri="{FF2B5EF4-FFF2-40B4-BE49-F238E27FC236}">
                <a16:creationId xmlns:a16="http://schemas.microsoft.com/office/drawing/2014/main" id="{AF40FBB8-1AAA-3251-1CBB-C80E80C20EF1}"/>
              </a:ext>
            </a:extLst>
          </p:cNvPr>
          <p:cNvSpPr txBox="1"/>
          <p:nvPr/>
        </p:nvSpPr>
        <p:spPr>
          <a:xfrm>
            <a:off x="4028861" y="276331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1">
            <a:extLst>
              <a:ext uri="{FF2B5EF4-FFF2-40B4-BE49-F238E27FC236}">
                <a16:creationId xmlns:a16="http://schemas.microsoft.com/office/drawing/2014/main" id="{6CFA5902-FA5D-D2F1-25EC-C0691257307C}"/>
              </a:ext>
            </a:extLst>
          </p:cNvPr>
          <p:cNvSpPr txBox="1"/>
          <p:nvPr/>
        </p:nvSpPr>
        <p:spPr>
          <a:xfrm>
            <a:off x="4028121" y="348189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2">
            <a:extLst>
              <a:ext uri="{FF2B5EF4-FFF2-40B4-BE49-F238E27FC236}">
                <a16:creationId xmlns:a16="http://schemas.microsoft.com/office/drawing/2014/main" id="{5B41DFC8-226E-A7CE-1435-B21FCEAEF969}"/>
              </a:ext>
            </a:extLst>
          </p:cNvPr>
          <p:cNvSpPr txBox="1"/>
          <p:nvPr/>
        </p:nvSpPr>
        <p:spPr>
          <a:xfrm>
            <a:off x="6890747" y="19891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2">
            <a:extLst>
              <a:ext uri="{FF2B5EF4-FFF2-40B4-BE49-F238E27FC236}">
                <a16:creationId xmlns:a16="http://schemas.microsoft.com/office/drawing/2014/main" id="{A9F1A485-EAFC-9B54-5F83-7352BD2D303D}"/>
              </a:ext>
            </a:extLst>
          </p:cNvPr>
          <p:cNvSpPr txBox="1"/>
          <p:nvPr/>
        </p:nvSpPr>
        <p:spPr>
          <a:xfrm>
            <a:off x="6890747" y="26420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43 280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3">
            <a:extLst>
              <a:ext uri="{FF2B5EF4-FFF2-40B4-BE49-F238E27FC236}">
                <a16:creationId xmlns:a16="http://schemas.microsoft.com/office/drawing/2014/main" id="{CDEE2A8D-21A8-8603-0B91-3F0A40654A62}"/>
              </a:ext>
            </a:extLst>
          </p:cNvPr>
          <p:cNvSpPr txBox="1"/>
          <p:nvPr/>
        </p:nvSpPr>
        <p:spPr>
          <a:xfrm>
            <a:off x="8317870" y="21898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23">
            <a:extLst>
              <a:ext uri="{FF2B5EF4-FFF2-40B4-BE49-F238E27FC236}">
                <a16:creationId xmlns:a16="http://schemas.microsoft.com/office/drawing/2014/main" id="{22005E3B-0E6C-4EF1-A4C4-71833065198E}"/>
              </a:ext>
            </a:extLst>
          </p:cNvPr>
          <p:cNvSpPr txBox="1"/>
          <p:nvPr/>
        </p:nvSpPr>
        <p:spPr>
          <a:xfrm>
            <a:off x="8317869" y="277482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41 830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3921251" y="2288877"/>
              <a:ext cx="1981200" cy="1030268"/>
            </a:xfrm>
            <a:custGeom>
              <a:avLst/>
              <a:gdLst/>
              <a:ahLst/>
              <a:cxnLst/>
              <a:rect l="l" t="t" r="r" b="b"/>
              <a:pathLst>
                <a:path w="1981200" h="2024379">
                  <a:moveTo>
                    <a:pt x="0" y="2023872"/>
                  </a:moveTo>
                  <a:lnTo>
                    <a:pt x="1981200" y="2023872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0238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799332" y="2988669"/>
              <a:ext cx="2103119" cy="2177818"/>
            </a:xfrm>
            <a:custGeom>
              <a:avLst/>
              <a:gdLst/>
              <a:ahLst/>
              <a:cxnLst/>
              <a:rect l="l" t="t" r="r" b="b"/>
              <a:pathLst>
                <a:path w="1981200" h="2068195">
                  <a:moveTo>
                    <a:pt x="0" y="2068067"/>
                  </a:moveTo>
                  <a:lnTo>
                    <a:pt x="1981200" y="206806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0680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74180" y="2185650"/>
              <a:ext cx="1981200" cy="1149388"/>
            </a:xfrm>
            <a:custGeom>
              <a:avLst/>
              <a:gdLst/>
              <a:ahLst/>
              <a:cxnLst/>
              <a:rect l="l" t="t" r="r" b="b"/>
              <a:pathLst>
                <a:path w="1981200" h="1845945">
                  <a:moveTo>
                    <a:pt x="0" y="1845564"/>
                  </a:moveTo>
                  <a:lnTo>
                    <a:pt x="1981200" y="1845564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8455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774180" y="3020343"/>
              <a:ext cx="1981200" cy="2146143"/>
            </a:xfrm>
            <a:custGeom>
              <a:avLst/>
              <a:gdLst/>
              <a:ahLst/>
              <a:cxnLst/>
              <a:rect l="l" t="t" r="r" b="b"/>
              <a:pathLst>
                <a:path w="1981200" h="2068195">
                  <a:moveTo>
                    <a:pt x="0" y="2068067"/>
                  </a:moveTo>
                  <a:lnTo>
                    <a:pt x="1981200" y="206806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0680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41353" y="215038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37 661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594280" y="206957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8361" y="267473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12918" y="5220665"/>
            <a:ext cx="3528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1 077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37526" y="5220665"/>
            <a:ext cx="40551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1 258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6022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244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60 - </a:t>
            </a:r>
            <a:r>
              <a:rPr sz="1200" b="1" spc="-5" dirty="0">
                <a:latin typeface="Carlito"/>
                <a:cs typeface="Carlito"/>
              </a:rPr>
              <a:t>Tillverkning, </a:t>
            </a:r>
            <a:r>
              <a:rPr sz="1200" b="1" spc="-10" dirty="0">
                <a:latin typeface="Carlito"/>
                <a:cs typeface="Carlito"/>
              </a:rPr>
              <a:t>reparation </a:t>
            </a:r>
            <a:r>
              <a:rPr sz="1200" b="1" dirty="0">
                <a:latin typeface="Carlito"/>
                <a:cs typeface="Carlito"/>
              </a:rPr>
              <a:t>och </a:t>
            </a:r>
            <a:r>
              <a:rPr sz="1200" b="1" spc="-5" dirty="0">
                <a:latin typeface="Carlito"/>
                <a:cs typeface="Carlito"/>
              </a:rPr>
              <a:t>teknisk</a:t>
            </a:r>
            <a:r>
              <a:rPr sz="1200" b="1" spc="-5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service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ECF075C2-46A8-45F5-15C4-C5DFF4F47C4B}"/>
              </a:ext>
            </a:extLst>
          </p:cNvPr>
          <p:cNvSpPr txBox="1"/>
          <p:nvPr/>
        </p:nvSpPr>
        <p:spPr>
          <a:xfrm>
            <a:off x="4736928" y="28690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32 350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62485342-CDA6-75D7-B89A-747D82D0111A}"/>
              </a:ext>
            </a:extLst>
          </p:cNvPr>
          <p:cNvSpPr txBox="1"/>
          <p:nvPr/>
        </p:nvSpPr>
        <p:spPr>
          <a:xfrm>
            <a:off x="4736928" y="322940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29 513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5A37F2C7-6F3E-7879-B37F-00CC27005B8C}"/>
              </a:ext>
            </a:extLst>
          </p:cNvPr>
          <p:cNvSpPr txBox="1"/>
          <p:nvPr/>
        </p:nvSpPr>
        <p:spPr>
          <a:xfrm>
            <a:off x="7594280" y="289761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14">
            <a:extLst>
              <a:ext uri="{FF2B5EF4-FFF2-40B4-BE49-F238E27FC236}">
                <a16:creationId xmlns:a16="http://schemas.microsoft.com/office/drawing/2014/main" id="{DA8C709C-ADEE-259D-81BD-3478006A260C}"/>
              </a:ext>
            </a:extLst>
          </p:cNvPr>
          <p:cNvSpPr txBox="1"/>
          <p:nvPr/>
        </p:nvSpPr>
        <p:spPr>
          <a:xfrm>
            <a:off x="7601276" y="322756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29 600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391" y="5166359"/>
            <a:ext cx="990600" cy="9525"/>
            <a:chOff x="850391" y="5166359"/>
            <a:chExt cx="990600" cy="9525"/>
          </a:xfrm>
        </p:grpSpPr>
        <p:sp>
          <p:nvSpPr>
            <p:cNvPr id="3" name="object 3"/>
            <p:cNvSpPr/>
            <p:nvPr/>
          </p:nvSpPr>
          <p:spPr>
            <a:xfrm>
              <a:off x="850392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587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0587" y="9144"/>
                  </a:lnTo>
                  <a:lnTo>
                    <a:pt x="99058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6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600" y="9143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2308246" y="2148791"/>
              <a:ext cx="990600" cy="1603375"/>
            </a:xfrm>
            <a:custGeom>
              <a:avLst/>
              <a:gdLst/>
              <a:ahLst/>
              <a:cxnLst/>
              <a:rect l="l" t="t" r="r" b="b"/>
              <a:pathLst>
                <a:path w="990600" h="1603375">
                  <a:moveTo>
                    <a:pt x="0" y="1603248"/>
                  </a:moveTo>
                  <a:lnTo>
                    <a:pt x="990599" y="1603248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60324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276855" y="3023377"/>
              <a:ext cx="1165860" cy="2143110"/>
            </a:xfrm>
            <a:custGeom>
              <a:avLst/>
              <a:gdLst/>
              <a:ahLst/>
              <a:cxnLst/>
              <a:rect l="l" t="t" r="r" b="b"/>
              <a:pathLst>
                <a:path w="990600" h="2235835">
                  <a:moveTo>
                    <a:pt x="0" y="2235708"/>
                  </a:moveTo>
                  <a:lnTo>
                    <a:pt x="990599" y="2235708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223570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2875294"/>
              <a:ext cx="990600" cy="793100"/>
            </a:xfrm>
            <a:custGeom>
              <a:avLst/>
              <a:gdLst/>
              <a:ahLst/>
              <a:cxnLst/>
              <a:rect l="l" t="t" r="r" b="b"/>
              <a:pathLst>
                <a:path w="990600" h="706120">
                  <a:moveTo>
                    <a:pt x="0" y="705611"/>
                  </a:moveTo>
                  <a:lnTo>
                    <a:pt x="990600" y="705611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70561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703319" y="3306098"/>
              <a:ext cx="990600" cy="1860262"/>
            </a:xfrm>
            <a:custGeom>
              <a:avLst/>
              <a:gdLst/>
              <a:ahLst/>
              <a:cxnLst/>
              <a:rect l="l" t="t" r="r" b="b"/>
              <a:pathLst>
                <a:path w="990600" h="1676400">
                  <a:moveTo>
                    <a:pt x="0" y="1676400"/>
                  </a:moveTo>
                  <a:lnTo>
                    <a:pt x="990600" y="16764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6764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6556248" y="1873148"/>
              <a:ext cx="990600" cy="992621"/>
            </a:xfrm>
            <a:custGeom>
              <a:avLst/>
              <a:gdLst/>
              <a:ahLst/>
              <a:cxnLst/>
              <a:rect l="l" t="t" r="r" b="b"/>
              <a:pathLst>
                <a:path w="990600" h="1120139">
                  <a:moveTo>
                    <a:pt x="0" y="1120139"/>
                  </a:moveTo>
                  <a:lnTo>
                    <a:pt x="990600" y="1120139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1201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6248" y="2561844"/>
              <a:ext cx="990600" cy="2604770"/>
            </a:xfrm>
            <a:custGeom>
              <a:avLst/>
              <a:gdLst/>
              <a:ahLst/>
              <a:cxnLst/>
              <a:rect l="l" t="t" r="r" b="b"/>
              <a:pathLst>
                <a:path w="990600" h="2269490">
                  <a:moveTo>
                    <a:pt x="0" y="2269236"/>
                  </a:moveTo>
                  <a:lnTo>
                    <a:pt x="990600" y="2269236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6923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2712" y="2392551"/>
              <a:ext cx="990600" cy="875450"/>
            </a:xfrm>
            <a:custGeom>
              <a:avLst/>
              <a:gdLst/>
              <a:ahLst/>
              <a:cxnLst/>
              <a:rect l="l" t="t" r="r" b="b"/>
              <a:pathLst>
                <a:path w="990600" h="977264">
                  <a:moveTo>
                    <a:pt x="0" y="976883"/>
                  </a:moveTo>
                  <a:lnTo>
                    <a:pt x="990600" y="976883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97688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982712" y="2885763"/>
              <a:ext cx="990600" cy="2281104"/>
            </a:xfrm>
            <a:custGeom>
              <a:avLst/>
              <a:gdLst/>
              <a:ahLst/>
              <a:cxnLst/>
              <a:rect l="l" t="t" r="r" b="b"/>
              <a:pathLst>
                <a:path w="990600" h="1963420">
                  <a:moveTo>
                    <a:pt x="0" y="1962912"/>
                  </a:moveTo>
                  <a:lnTo>
                    <a:pt x="990600" y="1962912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9629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01657" y="203269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102374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036260" y="27579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39 990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73274" y="172182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50 357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07514" y="226583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60994" y="218242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4114545"/>
            <a:ext cx="340995" cy="641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363575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01544" y="5220665"/>
            <a:ext cx="2416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99305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562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84063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18853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179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51011" y="5220665"/>
            <a:ext cx="321819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2 491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43632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7132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7142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71 - </a:t>
            </a:r>
            <a:r>
              <a:rPr sz="1200" b="1" spc="-10" dirty="0">
                <a:latin typeface="Carlito"/>
                <a:cs typeface="Carlito"/>
              </a:rPr>
              <a:t>Naturvetenskapligt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20">
            <a:extLst>
              <a:ext uri="{FF2B5EF4-FFF2-40B4-BE49-F238E27FC236}">
                <a16:creationId xmlns:a16="http://schemas.microsoft.com/office/drawing/2014/main" id="{9F01DC23-E57A-971F-830D-740026EF1C9D}"/>
              </a:ext>
            </a:extLst>
          </p:cNvPr>
          <p:cNvSpPr txBox="1"/>
          <p:nvPr/>
        </p:nvSpPr>
        <p:spPr>
          <a:xfrm>
            <a:off x="2601657" y="288576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0">
            <a:extLst>
              <a:ext uri="{FF2B5EF4-FFF2-40B4-BE49-F238E27FC236}">
                <a16:creationId xmlns:a16="http://schemas.microsoft.com/office/drawing/2014/main" id="{CC4EE284-A083-F6D0-63A5-C047287ADA58}"/>
              </a:ext>
            </a:extLst>
          </p:cNvPr>
          <p:cNvSpPr txBox="1"/>
          <p:nvPr/>
        </p:nvSpPr>
        <p:spPr>
          <a:xfrm>
            <a:off x="2601657" y="36810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29 968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1">
            <a:extLst>
              <a:ext uri="{FF2B5EF4-FFF2-40B4-BE49-F238E27FC236}">
                <a16:creationId xmlns:a16="http://schemas.microsoft.com/office/drawing/2014/main" id="{29C51C63-CB26-E943-4B83-082FF0A6775B}"/>
              </a:ext>
            </a:extLst>
          </p:cNvPr>
          <p:cNvSpPr txBox="1"/>
          <p:nvPr/>
        </p:nvSpPr>
        <p:spPr>
          <a:xfrm>
            <a:off x="4059513" y="31547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35 225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1">
            <a:extLst>
              <a:ext uri="{FF2B5EF4-FFF2-40B4-BE49-F238E27FC236}">
                <a16:creationId xmlns:a16="http://schemas.microsoft.com/office/drawing/2014/main" id="{CB7A8EF4-07A1-723F-B03E-BABCBE888D4E}"/>
              </a:ext>
            </a:extLst>
          </p:cNvPr>
          <p:cNvSpPr txBox="1"/>
          <p:nvPr/>
        </p:nvSpPr>
        <p:spPr>
          <a:xfrm>
            <a:off x="4051375" y="35283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31 211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2">
            <a:extLst>
              <a:ext uri="{FF2B5EF4-FFF2-40B4-BE49-F238E27FC236}">
                <a16:creationId xmlns:a16="http://schemas.microsoft.com/office/drawing/2014/main" id="{FD0733A6-F786-BEE7-0BA1-7E2D0DB81C14}"/>
              </a:ext>
            </a:extLst>
          </p:cNvPr>
          <p:cNvSpPr txBox="1"/>
          <p:nvPr/>
        </p:nvSpPr>
        <p:spPr>
          <a:xfrm>
            <a:off x="6873274" y="24636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2">
            <a:extLst>
              <a:ext uri="{FF2B5EF4-FFF2-40B4-BE49-F238E27FC236}">
                <a16:creationId xmlns:a16="http://schemas.microsoft.com/office/drawing/2014/main" id="{99905C55-DF25-931F-3D33-CE8E20896A45}"/>
              </a:ext>
            </a:extLst>
          </p:cNvPr>
          <p:cNvSpPr txBox="1"/>
          <p:nvPr/>
        </p:nvSpPr>
        <p:spPr>
          <a:xfrm>
            <a:off x="6881050" y="282935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39 280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3">
            <a:extLst>
              <a:ext uri="{FF2B5EF4-FFF2-40B4-BE49-F238E27FC236}">
                <a16:creationId xmlns:a16="http://schemas.microsoft.com/office/drawing/2014/main" id="{55C37BBE-9B84-D0E9-37BD-CAC1FBB6317F}"/>
              </a:ext>
            </a:extLst>
          </p:cNvPr>
          <p:cNvSpPr txBox="1"/>
          <p:nvPr/>
        </p:nvSpPr>
        <p:spPr>
          <a:xfrm>
            <a:off x="8307514" y="282935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23">
            <a:extLst>
              <a:ext uri="{FF2B5EF4-FFF2-40B4-BE49-F238E27FC236}">
                <a16:creationId xmlns:a16="http://schemas.microsoft.com/office/drawing/2014/main" id="{AFFEB1D4-AA32-BCD2-2956-2E8E012100F9}"/>
              </a:ext>
            </a:extLst>
          </p:cNvPr>
          <p:cNvSpPr txBox="1"/>
          <p:nvPr/>
        </p:nvSpPr>
        <p:spPr>
          <a:xfrm>
            <a:off x="8307514" y="32070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35 100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7240" y="5166359"/>
            <a:ext cx="660400" cy="9525"/>
            <a:chOff x="777240" y="5166359"/>
            <a:chExt cx="660400" cy="9525"/>
          </a:xfrm>
        </p:grpSpPr>
        <p:sp>
          <p:nvSpPr>
            <p:cNvPr id="3" name="object 3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2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659892" y="9144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7240" y="5166359"/>
              <a:ext cx="660400" cy="9525"/>
            </a:xfrm>
            <a:custGeom>
              <a:avLst/>
              <a:gdLst/>
              <a:ahLst/>
              <a:cxnLst/>
              <a:rect l="l" t="t" r="r" b="b"/>
              <a:pathLst>
                <a:path w="660400" h="9525">
                  <a:moveTo>
                    <a:pt x="659891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659891" y="9143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1728216" y="2593426"/>
              <a:ext cx="660400" cy="923958"/>
            </a:xfrm>
            <a:custGeom>
              <a:avLst/>
              <a:gdLst/>
              <a:ahLst/>
              <a:cxnLst/>
              <a:rect l="l" t="t" r="r" b="b"/>
              <a:pathLst>
                <a:path w="660400" h="1135379">
                  <a:moveTo>
                    <a:pt x="0" y="1135379"/>
                  </a:moveTo>
                  <a:lnTo>
                    <a:pt x="659892" y="1135379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13537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728216" y="3047946"/>
              <a:ext cx="660400" cy="2118921"/>
            </a:xfrm>
            <a:custGeom>
              <a:avLst/>
              <a:gdLst/>
              <a:ahLst/>
              <a:cxnLst/>
              <a:rect l="l" t="t" r="r" b="b"/>
              <a:pathLst>
                <a:path w="660400" h="1719579">
                  <a:moveTo>
                    <a:pt x="0" y="1719072"/>
                  </a:moveTo>
                  <a:lnTo>
                    <a:pt x="659892" y="171907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71907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2914500"/>
              <a:ext cx="660400" cy="923958"/>
            </a:xfrm>
            <a:custGeom>
              <a:avLst/>
              <a:gdLst/>
              <a:ahLst/>
              <a:cxnLst/>
              <a:rect l="l" t="t" r="r" b="b"/>
              <a:pathLst>
                <a:path w="660400" h="1085214">
                  <a:moveTo>
                    <a:pt x="0" y="1085088"/>
                  </a:moveTo>
                  <a:lnTo>
                    <a:pt x="659892" y="108508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850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679191" y="3351183"/>
              <a:ext cx="660400" cy="1815685"/>
            </a:xfrm>
            <a:custGeom>
              <a:avLst/>
              <a:gdLst/>
              <a:ahLst/>
              <a:cxnLst/>
              <a:rect l="l" t="t" r="r" b="b"/>
              <a:pathLst>
                <a:path w="660400" h="1460500">
                  <a:moveTo>
                    <a:pt x="0" y="1459991"/>
                  </a:moveTo>
                  <a:lnTo>
                    <a:pt x="659892" y="1459991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59991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1143" y="2819239"/>
              <a:ext cx="661670" cy="986165"/>
            </a:xfrm>
            <a:custGeom>
              <a:avLst/>
              <a:gdLst/>
              <a:ahLst/>
              <a:cxnLst/>
              <a:rect l="l" t="t" r="r" b="b"/>
              <a:pathLst>
                <a:path w="661670" h="817245">
                  <a:moveTo>
                    <a:pt x="0" y="816863"/>
                  </a:moveTo>
                  <a:lnTo>
                    <a:pt x="661415" y="816863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81686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581143" y="3242189"/>
              <a:ext cx="661670" cy="1924298"/>
            </a:xfrm>
            <a:custGeom>
              <a:avLst/>
              <a:gdLst/>
              <a:ahLst/>
              <a:cxnLst/>
              <a:rect l="l" t="t" r="r" b="b"/>
              <a:pathLst>
                <a:path w="661670" h="1656714">
                  <a:moveTo>
                    <a:pt x="0" y="1656588"/>
                  </a:moveTo>
                  <a:lnTo>
                    <a:pt x="661415" y="165658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565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532119" y="2819241"/>
              <a:ext cx="661670" cy="698144"/>
            </a:xfrm>
            <a:custGeom>
              <a:avLst/>
              <a:gdLst/>
              <a:ahLst/>
              <a:cxnLst/>
              <a:rect l="l" t="t" r="r" b="b"/>
              <a:pathLst>
                <a:path w="661670" h="684529">
                  <a:moveTo>
                    <a:pt x="0" y="684275"/>
                  </a:moveTo>
                  <a:lnTo>
                    <a:pt x="661415" y="684275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68427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532119" y="2980089"/>
              <a:ext cx="661670" cy="2186272"/>
            </a:xfrm>
            <a:custGeom>
              <a:avLst/>
              <a:gdLst/>
              <a:ahLst/>
              <a:cxnLst/>
              <a:rect l="l" t="t" r="r" b="b"/>
              <a:pathLst>
                <a:path w="661670" h="1760220">
                  <a:moveTo>
                    <a:pt x="0" y="1760219"/>
                  </a:moveTo>
                  <a:lnTo>
                    <a:pt x="661415" y="176021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76021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7434072" y="1486012"/>
              <a:ext cx="661670" cy="1432341"/>
            </a:xfrm>
            <a:custGeom>
              <a:avLst/>
              <a:gdLst/>
              <a:ahLst/>
              <a:cxnLst/>
              <a:rect l="l" t="t" r="r" b="b"/>
              <a:pathLst>
                <a:path w="661670" h="1346200">
                  <a:moveTo>
                    <a:pt x="0" y="1345691"/>
                  </a:moveTo>
                  <a:lnTo>
                    <a:pt x="661416" y="1345691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34569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247573" y="2361438"/>
              <a:ext cx="848169" cy="2394585"/>
            </a:xfrm>
            <a:custGeom>
              <a:avLst/>
              <a:gdLst/>
              <a:ahLst/>
              <a:cxnLst/>
              <a:rect l="l" t="t" r="r" b="b"/>
              <a:pathLst>
                <a:path w="661670" h="2517775">
                  <a:moveTo>
                    <a:pt x="0" y="2517648"/>
                  </a:moveTo>
                  <a:lnTo>
                    <a:pt x="661416" y="2517648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5176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8386572" y="1486012"/>
              <a:ext cx="660400" cy="1506123"/>
            </a:xfrm>
            <a:custGeom>
              <a:avLst/>
              <a:gdLst/>
              <a:ahLst/>
              <a:cxnLst/>
              <a:rect l="l" t="t" r="r" b="b"/>
              <a:pathLst>
                <a:path w="660400" h="1449704">
                  <a:moveTo>
                    <a:pt x="0" y="1449323"/>
                  </a:moveTo>
                  <a:lnTo>
                    <a:pt x="659892" y="144932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4932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8386572" y="2268156"/>
              <a:ext cx="660400" cy="2898332"/>
            </a:xfrm>
            <a:custGeom>
              <a:avLst/>
              <a:gdLst/>
              <a:ahLst/>
              <a:cxnLst/>
              <a:rect l="l" t="t" r="r" b="b"/>
              <a:pathLst>
                <a:path w="660400" h="2517775">
                  <a:moveTo>
                    <a:pt x="0" y="2517648"/>
                  </a:moveTo>
                  <a:lnTo>
                    <a:pt x="659892" y="251764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51764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352800"/>
                  </a:moveTo>
                  <a:lnTo>
                    <a:pt x="71628" y="3352800"/>
                  </a:lnTo>
                </a:path>
                <a:path w="71754" h="3831590">
                  <a:moveTo>
                    <a:pt x="0" y="2872740"/>
                  </a:moveTo>
                  <a:lnTo>
                    <a:pt x="71628" y="2872740"/>
                  </a:lnTo>
                </a:path>
                <a:path w="71754" h="3831590">
                  <a:moveTo>
                    <a:pt x="0" y="2394204"/>
                  </a:moveTo>
                  <a:lnTo>
                    <a:pt x="71628" y="239420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437131"/>
                  </a:moveTo>
                  <a:lnTo>
                    <a:pt x="71628" y="1437131"/>
                  </a:lnTo>
                </a:path>
                <a:path w="71754" h="3831590">
                  <a:moveTo>
                    <a:pt x="0" y="958596"/>
                  </a:moveTo>
                  <a:lnTo>
                    <a:pt x="71628" y="958596"/>
                  </a:lnTo>
                </a:path>
                <a:path w="71754" h="3831590">
                  <a:moveTo>
                    <a:pt x="0" y="478536"/>
                  </a:moveTo>
                  <a:lnTo>
                    <a:pt x="71628" y="478536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896426" y="250151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41 760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2049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2858896" y="279961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38 360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42434" y="269145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39 878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93798" y="271073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94407" y="13739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52 920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21700" y="138320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99332" y="341095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01980" y="19812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28499" y="221011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65584" y="29144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37 385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7612" y="4593463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411454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63575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2677795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1988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7198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37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177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9051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1</a:t>
            </a:r>
            <a:r>
              <a:rPr lang="sv-SE" sz="900" spc="-5" dirty="0">
                <a:latin typeface="Carlito"/>
                <a:cs typeface="Carlito"/>
              </a:rPr>
              <a:t>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187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6414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531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44461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118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1771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328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7512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7522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7532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75 -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Fastighetsförvaltning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7">
            <a:extLst>
              <a:ext uri="{FF2B5EF4-FFF2-40B4-BE49-F238E27FC236}">
                <a16:creationId xmlns:a16="http://schemas.microsoft.com/office/drawing/2014/main" id="{D3AD9313-B002-5EC4-F4CD-0D1B43701A38}"/>
              </a:ext>
            </a:extLst>
          </p:cNvPr>
          <p:cNvSpPr txBox="1"/>
          <p:nvPr/>
        </p:nvSpPr>
        <p:spPr>
          <a:xfrm>
            <a:off x="1896427" y="29183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7">
            <a:extLst>
              <a:ext uri="{FF2B5EF4-FFF2-40B4-BE49-F238E27FC236}">
                <a16:creationId xmlns:a16="http://schemas.microsoft.com/office/drawing/2014/main" id="{00D544B6-E7F8-3A6F-2F44-6844E8E06933}"/>
              </a:ext>
            </a:extLst>
          </p:cNvPr>
          <p:cNvSpPr txBox="1"/>
          <p:nvPr/>
        </p:nvSpPr>
        <p:spPr>
          <a:xfrm>
            <a:off x="1891627" y="35219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8">
            <a:extLst>
              <a:ext uri="{FF2B5EF4-FFF2-40B4-BE49-F238E27FC236}">
                <a16:creationId xmlns:a16="http://schemas.microsoft.com/office/drawing/2014/main" id="{FC85CC5F-971F-BDD6-EB02-053DBFB94449}"/>
              </a:ext>
            </a:extLst>
          </p:cNvPr>
          <p:cNvSpPr txBox="1"/>
          <p:nvPr/>
        </p:nvSpPr>
        <p:spPr>
          <a:xfrm>
            <a:off x="2847783" y="324218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8">
            <a:extLst>
              <a:ext uri="{FF2B5EF4-FFF2-40B4-BE49-F238E27FC236}">
                <a16:creationId xmlns:a16="http://schemas.microsoft.com/office/drawing/2014/main" id="{5933340F-6834-31AD-8338-C5ECAD1AF971}"/>
              </a:ext>
            </a:extLst>
          </p:cNvPr>
          <p:cNvSpPr txBox="1"/>
          <p:nvPr/>
        </p:nvSpPr>
        <p:spPr>
          <a:xfrm>
            <a:off x="2858897" y="378201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28 520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9">
            <a:extLst>
              <a:ext uri="{FF2B5EF4-FFF2-40B4-BE49-F238E27FC236}">
                <a16:creationId xmlns:a16="http://schemas.microsoft.com/office/drawing/2014/main" id="{A4484BF6-64FA-C3F2-25A7-67ECA3CECFFD}"/>
              </a:ext>
            </a:extLst>
          </p:cNvPr>
          <p:cNvSpPr txBox="1"/>
          <p:nvPr/>
        </p:nvSpPr>
        <p:spPr>
          <a:xfrm>
            <a:off x="4738878" y="31121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9">
            <a:extLst>
              <a:ext uri="{FF2B5EF4-FFF2-40B4-BE49-F238E27FC236}">
                <a16:creationId xmlns:a16="http://schemas.microsoft.com/office/drawing/2014/main" id="{A30A5F29-CC49-CE96-46BE-106F5D90DBDF}"/>
              </a:ext>
            </a:extLst>
          </p:cNvPr>
          <p:cNvSpPr txBox="1"/>
          <p:nvPr/>
        </p:nvSpPr>
        <p:spPr>
          <a:xfrm>
            <a:off x="4757739" y="37072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29 220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007B094B-3E75-2F46-5441-D2F77859A032}"/>
              </a:ext>
            </a:extLst>
          </p:cNvPr>
          <p:cNvSpPr txBox="1"/>
          <p:nvPr/>
        </p:nvSpPr>
        <p:spPr>
          <a:xfrm>
            <a:off x="5713094" y="29202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0">
            <a:extLst>
              <a:ext uri="{FF2B5EF4-FFF2-40B4-BE49-F238E27FC236}">
                <a16:creationId xmlns:a16="http://schemas.microsoft.com/office/drawing/2014/main" id="{5997358C-77D5-B6D2-9BDE-E4B65CC6D162}"/>
              </a:ext>
            </a:extLst>
          </p:cNvPr>
          <p:cNvSpPr txBox="1"/>
          <p:nvPr/>
        </p:nvSpPr>
        <p:spPr>
          <a:xfrm>
            <a:off x="5730810" y="346522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1">
            <a:extLst>
              <a:ext uri="{FF2B5EF4-FFF2-40B4-BE49-F238E27FC236}">
                <a16:creationId xmlns:a16="http://schemas.microsoft.com/office/drawing/2014/main" id="{22535033-F7F9-916D-829D-47EC2C22508E}"/>
              </a:ext>
            </a:extLst>
          </p:cNvPr>
          <p:cNvSpPr txBox="1"/>
          <p:nvPr/>
        </p:nvSpPr>
        <p:spPr>
          <a:xfrm>
            <a:off x="7611451" y="224777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44 215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1">
            <a:extLst>
              <a:ext uri="{FF2B5EF4-FFF2-40B4-BE49-F238E27FC236}">
                <a16:creationId xmlns:a16="http://schemas.microsoft.com/office/drawing/2014/main" id="{17602F96-9EE0-4BA2-E197-515F38706C1D}"/>
              </a:ext>
            </a:extLst>
          </p:cNvPr>
          <p:cNvSpPr txBox="1"/>
          <p:nvPr/>
        </p:nvSpPr>
        <p:spPr>
          <a:xfrm>
            <a:off x="7572883" y="28018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38 170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8324" y="5166359"/>
            <a:ext cx="1981200" cy="9525"/>
            <a:chOff x="1068324" y="5166359"/>
            <a:chExt cx="1981200" cy="9525"/>
          </a:xfrm>
        </p:grpSpPr>
        <p:sp>
          <p:nvSpPr>
            <p:cNvPr id="3" name="object 3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8324" y="5166359"/>
              <a:ext cx="1981200" cy="9525"/>
            </a:xfrm>
            <a:custGeom>
              <a:avLst/>
              <a:gdLst/>
              <a:ahLst/>
              <a:cxnLst/>
              <a:rect l="l" t="t" r="r" b="b"/>
              <a:pathLst>
                <a:path w="1981200" h="9525">
                  <a:moveTo>
                    <a:pt x="19812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81200" y="914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3921251" y="1652474"/>
              <a:ext cx="1981200" cy="1063544"/>
            </a:xfrm>
            <a:custGeom>
              <a:avLst/>
              <a:gdLst/>
              <a:ahLst/>
              <a:cxnLst/>
              <a:rect l="l" t="t" r="r" b="b"/>
              <a:pathLst>
                <a:path w="1981200" h="1338579">
                  <a:moveTo>
                    <a:pt x="0" y="1338072"/>
                  </a:moveTo>
                  <a:lnTo>
                    <a:pt x="1981200" y="1338072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3380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485389" y="2091893"/>
              <a:ext cx="2417062" cy="2274443"/>
            </a:xfrm>
            <a:custGeom>
              <a:avLst/>
              <a:gdLst/>
              <a:ahLst/>
              <a:cxnLst/>
              <a:rect l="l" t="t" r="r" b="b"/>
              <a:pathLst>
                <a:path w="1981200" h="2639695">
                  <a:moveTo>
                    <a:pt x="0" y="2639567"/>
                  </a:moveTo>
                  <a:lnTo>
                    <a:pt x="1981200" y="263956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39567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6722552" y="1829307"/>
              <a:ext cx="1981200" cy="1042859"/>
            </a:xfrm>
            <a:custGeom>
              <a:avLst/>
              <a:gdLst/>
              <a:ahLst/>
              <a:cxnLst/>
              <a:rect l="l" t="t" r="r" b="b"/>
              <a:pathLst>
                <a:path w="1981200" h="1310639">
                  <a:moveTo>
                    <a:pt x="0" y="1310639"/>
                  </a:moveTo>
                  <a:lnTo>
                    <a:pt x="1981200" y="1310639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3106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6569051" y="2379199"/>
              <a:ext cx="2186329" cy="2787416"/>
            </a:xfrm>
            <a:custGeom>
              <a:avLst/>
              <a:gdLst/>
              <a:ahLst/>
              <a:cxnLst/>
              <a:rect l="l" t="t" r="r" b="b"/>
              <a:pathLst>
                <a:path w="1981200" h="2604770">
                  <a:moveTo>
                    <a:pt x="0" y="2604516"/>
                  </a:moveTo>
                  <a:lnTo>
                    <a:pt x="1981200" y="2604516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260451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24779" y="15011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7579285" y="16533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55 845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3369690"/>
            <a:ext cx="341630" cy="144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9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17014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76800" y="5220665"/>
            <a:ext cx="20554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101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272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3963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7542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75 -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Fastighetsförvaltning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3">
            <a:extLst>
              <a:ext uri="{FF2B5EF4-FFF2-40B4-BE49-F238E27FC236}">
                <a16:creationId xmlns:a16="http://schemas.microsoft.com/office/drawing/2014/main" id="{95AA2D63-014F-D088-0E9C-38C32FCFCADA}"/>
              </a:ext>
            </a:extLst>
          </p:cNvPr>
          <p:cNvSpPr txBox="1"/>
          <p:nvPr/>
        </p:nvSpPr>
        <p:spPr>
          <a:xfrm>
            <a:off x="4744312" y="20318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1502D3AE-1566-0536-6607-1B1FE15ED4DD}"/>
              </a:ext>
            </a:extLst>
          </p:cNvPr>
          <p:cNvSpPr txBox="1"/>
          <p:nvPr/>
        </p:nvSpPr>
        <p:spPr>
          <a:xfrm>
            <a:off x="4741353" y="26403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id="{3F3CAB34-AA53-90DB-568C-CFEB28F17A9A}"/>
              </a:ext>
            </a:extLst>
          </p:cNvPr>
          <p:cNvSpPr txBox="1"/>
          <p:nvPr/>
        </p:nvSpPr>
        <p:spPr>
          <a:xfrm>
            <a:off x="7579286" y="223565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14">
            <a:extLst>
              <a:ext uri="{FF2B5EF4-FFF2-40B4-BE49-F238E27FC236}">
                <a16:creationId xmlns:a16="http://schemas.microsoft.com/office/drawing/2014/main" id="{1FD8883F-FA75-20EE-1919-ABD5549F8982}"/>
              </a:ext>
            </a:extLst>
          </p:cNvPr>
          <p:cNvSpPr txBox="1"/>
          <p:nvPr/>
        </p:nvSpPr>
        <p:spPr>
          <a:xfrm>
            <a:off x="7596910" y="27887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41 955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3" name="object 3"/>
            <p:cNvSpPr/>
            <p:nvPr/>
          </p:nvSpPr>
          <p:spPr>
            <a:xfrm>
              <a:off x="850391" y="2279262"/>
              <a:ext cx="990600" cy="1374360"/>
            </a:xfrm>
            <a:custGeom>
              <a:avLst/>
              <a:gdLst/>
              <a:ahLst/>
              <a:cxnLst/>
              <a:rect l="l" t="t" r="r" b="b"/>
              <a:pathLst>
                <a:path w="990600" h="1554479">
                  <a:moveTo>
                    <a:pt x="0" y="1554479"/>
                  </a:moveTo>
                  <a:lnTo>
                    <a:pt x="990599" y="1554479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55447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836038" y="3136329"/>
              <a:ext cx="1145162" cy="1707591"/>
            </a:xfrm>
            <a:custGeom>
              <a:avLst/>
              <a:gdLst/>
              <a:ahLst/>
              <a:cxnLst/>
              <a:rect l="l" t="t" r="r" b="b"/>
              <a:pathLst>
                <a:path w="990600" h="1877695">
                  <a:moveTo>
                    <a:pt x="0" y="1877567"/>
                  </a:moveTo>
                  <a:lnTo>
                    <a:pt x="990599" y="1877567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8775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2276855" y="2844546"/>
              <a:ext cx="990600" cy="936838"/>
            </a:xfrm>
            <a:custGeom>
              <a:avLst/>
              <a:gdLst/>
              <a:ahLst/>
              <a:cxnLst/>
              <a:rect l="l" t="t" r="r" b="b"/>
              <a:pathLst>
                <a:path w="990600" h="891539">
                  <a:moveTo>
                    <a:pt x="0" y="891539"/>
                  </a:moveTo>
                  <a:lnTo>
                    <a:pt x="990599" y="891539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8915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276855" y="3305779"/>
              <a:ext cx="990600" cy="1691639"/>
            </a:xfrm>
            <a:custGeom>
              <a:avLst/>
              <a:gdLst/>
              <a:ahLst/>
              <a:cxnLst/>
              <a:rect l="l" t="t" r="r" b="b"/>
              <a:pathLst>
                <a:path w="990600" h="1691639">
                  <a:moveTo>
                    <a:pt x="0" y="1691639"/>
                  </a:moveTo>
                  <a:lnTo>
                    <a:pt x="990599" y="1691639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69163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2892303"/>
              <a:ext cx="990600" cy="1064533"/>
            </a:xfrm>
            <a:custGeom>
              <a:avLst/>
              <a:gdLst/>
              <a:ahLst/>
              <a:cxnLst/>
              <a:rect l="l" t="t" r="r" b="b"/>
              <a:pathLst>
                <a:path w="990600" h="904239">
                  <a:moveTo>
                    <a:pt x="0" y="903731"/>
                  </a:moveTo>
                  <a:lnTo>
                    <a:pt x="990600" y="903731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90373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703319" y="3405312"/>
              <a:ext cx="990600" cy="1603375"/>
            </a:xfrm>
            <a:custGeom>
              <a:avLst/>
              <a:gdLst/>
              <a:ahLst/>
              <a:cxnLst/>
              <a:rect l="l" t="t" r="r" b="b"/>
              <a:pathLst>
                <a:path w="990600" h="1603375">
                  <a:moveTo>
                    <a:pt x="0" y="1603248"/>
                  </a:moveTo>
                  <a:lnTo>
                    <a:pt x="990600" y="160324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60324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6556248" y="1693367"/>
              <a:ext cx="990600" cy="1599406"/>
            </a:xfrm>
            <a:custGeom>
              <a:avLst/>
              <a:gdLst/>
              <a:ahLst/>
              <a:cxnLst/>
              <a:rect l="l" t="t" r="r" b="b"/>
              <a:pathLst>
                <a:path w="990600" h="1385570">
                  <a:moveTo>
                    <a:pt x="0" y="1385315"/>
                  </a:moveTo>
                  <a:lnTo>
                    <a:pt x="990600" y="1385315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85315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482932" y="2588501"/>
              <a:ext cx="1063916" cy="2326005"/>
            </a:xfrm>
            <a:custGeom>
              <a:avLst/>
              <a:gdLst/>
              <a:ahLst/>
              <a:cxnLst/>
              <a:rect l="l" t="t" r="r" b="b"/>
              <a:pathLst>
                <a:path w="990600" h="2326004">
                  <a:moveTo>
                    <a:pt x="0" y="2325624"/>
                  </a:moveTo>
                  <a:lnTo>
                    <a:pt x="990600" y="232562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3256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2712" y="2117109"/>
              <a:ext cx="990600" cy="1311891"/>
            </a:xfrm>
            <a:custGeom>
              <a:avLst/>
              <a:gdLst/>
              <a:ahLst/>
              <a:cxnLst/>
              <a:rect l="l" t="t" r="r" b="b"/>
              <a:pathLst>
                <a:path w="990600" h="1346200">
                  <a:moveTo>
                    <a:pt x="0" y="1345692"/>
                  </a:moveTo>
                  <a:lnTo>
                    <a:pt x="990600" y="1345692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4569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82712" y="2762718"/>
              <a:ext cx="990600" cy="2205355"/>
            </a:xfrm>
            <a:custGeom>
              <a:avLst/>
              <a:gdLst/>
              <a:ahLst/>
              <a:cxnLst/>
              <a:rect l="l" t="t" r="r" b="b"/>
              <a:pathLst>
                <a:path w="990600" h="2205354">
                  <a:moveTo>
                    <a:pt x="0" y="2205228"/>
                  </a:moveTo>
                  <a:lnTo>
                    <a:pt x="990600" y="220522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0522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284220"/>
                  </a:moveTo>
                  <a:lnTo>
                    <a:pt x="71628" y="3284220"/>
                  </a:lnTo>
                </a:path>
                <a:path w="71754" h="3831590">
                  <a:moveTo>
                    <a:pt x="0" y="2737104"/>
                  </a:moveTo>
                  <a:lnTo>
                    <a:pt x="71628" y="2737104"/>
                  </a:lnTo>
                </a:path>
                <a:path w="71754" h="3831590">
                  <a:moveTo>
                    <a:pt x="0" y="2189988"/>
                  </a:moveTo>
                  <a:lnTo>
                    <a:pt x="71628" y="2189988"/>
                  </a:lnTo>
                </a:path>
                <a:path w="71754" h="3831590">
                  <a:moveTo>
                    <a:pt x="0" y="1642872"/>
                  </a:moveTo>
                  <a:lnTo>
                    <a:pt x="71628" y="1642872"/>
                  </a:lnTo>
                </a:path>
                <a:path w="71754" h="3831590">
                  <a:moveTo>
                    <a:pt x="0" y="1094231"/>
                  </a:moveTo>
                  <a:lnTo>
                    <a:pt x="71628" y="1094231"/>
                  </a:lnTo>
                </a:path>
                <a:path w="71754" h="3831590">
                  <a:moveTo>
                    <a:pt x="0" y="547115"/>
                  </a:moveTo>
                  <a:lnTo>
                    <a:pt x="71628" y="54711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175129" y="215544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6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2610928" y="27275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28947" y="284454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57 615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81049" y="161414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7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07513" y="196578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73 400 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452513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397776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343027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288290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612" y="23357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7612" y="178841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75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7482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43632" y="5220665"/>
            <a:ext cx="38176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6 025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70350" y="5220665"/>
            <a:ext cx="3671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10 236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24293" y="5220665"/>
            <a:ext cx="36710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1 149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51011" y="5220665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1828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43632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1042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1052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7612" y="807277"/>
            <a:ext cx="4826635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10 - </a:t>
            </a:r>
            <a:r>
              <a:rPr sz="1200" b="1" spc="-5" dirty="0">
                <a:latin typeface="Carlito"/>
                <a:cs typeface="Carlito"/>
              </a:rPr>
              <a:t>Samhällsinriktat </a:t>
            </a:r>
            <a:r>
              <a:rPr sz="1200" b="1" dirty="0">
                <a:latin typeface="Carlito"/>
                <a:cs typeface="Carlito"/>
              </a:rPr>
              <a:t>planerings-, </a:t>
            </a:r>
            <a:r>
              <a:rPr sz="1200" b="1" spc="-5" dirty="0">
                <a:latin typeface="Carlito"/>
                <a:cs typeface="Carlito"/>
              </a:rPr>
              <a:t>utrednings- </a:t>
            </a:r>
            <a:r>
              <a:rPr sz="1200" b="1" dirty="0">
                <a:latin typeface="Carlito"/>
                <a:cs typeface="Carlito"/>
              </a:rPr>
              <a:t>och</a:t>
            </a:r>
            <a:r>
              <a:rPr sz="1200" b="1" spc="-7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förhandlingsarbete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85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0">
            <a:extLst>
              <a:ext uri="{FF2B5EF4-FFF2-40B4-BE49-F238E27FC236}">
                <a16:creationId xmlns:a16="http://schemas.microsoft.com/office/drawing/2014/main" id="{A254BBE6-684D-51ED-9071-85C7397AEE86}"/>
              </a:ext>
            </a:extLst>
          </p:cNvPr>
          <p:cNvSpPr txBox="1"/>
          <p:nvPr/>
        </p:nvSpPr>
        <p:spPr>
          <a:xfrm>
            <a:off x="1175128" y="30111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53 300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0">
            <a:extLst>
              <a:ext uri="{FF2B5EF4-FFF2-40B4-BE49-F238E27FC236}">
                <a16:creationId xmlns:a16="http://schemas.microsoft.com/office/drawing/2014/main" id="{4063F229-33CD-9CFD-5920-C0824220B608}"/>
              </a:ext>
            </a:extLst>
          </p:cNvPr>
          <p:cNvSpPr txBox="1"/>
          <p:nvPr/>
        </p:nvSpPr>
        <p:spPr>
          <a:xfrm>
            <a:off x="1165119" y="353778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1">
            <a:extLst>
              <a:ext uri="{FF2B5EF4-FFF2-40B4-BE49-F238E27FC236}">
                <a16:creationId xmlns:a16="http://schemas.microsoft.com/office/drawing/2014/main" id="{B3444E2F-7044-889F-8238-691B4C31B0DB}"/>
              </a:ext>
            </a:extLst>
          </p:cNvPr>
          <p:cNvSpPr txBox="1"/>
          <p:nvPr/>
        </p:nvSpPr>
        <p:spPr>
          <a:xfrm>
            <a:off x="2617224" y="329277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49 700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1">
            <a:extLst>
              <a:ext uri="{FF2B5EF4-FFF2-40B4-BE49-F238E27FC236}">
                <a16:creationId xmlns:a16="http://schemas.microsoft.com/office/drawing/2014/main" id="{D96B2517-97BF-147F-E821-B8011136FFD4}"/>
              </a:ext>
            </a:extLst>
          </p:cNvPr>
          <p:cNvSpPr txBox="1"/>
          <p:nvPr/>
        </p:nvSpPr>
        <p:spPr>
          <a:xfrm>
            <a:off x="2610928" y="373387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2">
            <a:extLst>
              <a:ext uri="{FF2B5EF4-FFF2-40B4-BE49-F238E27FC236}">
                <a16:creationId xmlns:a16="http://schemas.microsoft.com/office/drawing/2014/main" id="{95E81FDD-87EB-F001-0179-7B18A08150B7}"/>
              </a:ext>
            </a:extLst>
          </p:cNvPr>
          <p:cNvSpPr txBox="1"/>
          <p:nvPr/>
        </p:nvSpPr>
        <p:spPr>
          <a:xfrm>
            <a:off x="4031978" y="334474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2">
            <a:extLst>
              <a:ext uri="{FF2B5EF4-FFF2-40B4-BE49-F238E27FC236}">
                <a16:creationId xmlns:a16="http://schemas.microsoft.com/office/drawing/2014/main" id="{BC829959-C526-5958-B643-E46F2AA1BB79}"/>
              </a:ext>
            </a:extLst>
          </p:cNvPr>
          <p:cNvSpPr txBox="1"/>
          <p:nvPr/>
        </p:nvSpPr>
        <p:spPr>
          <a:xfrm>
            <a:off x="4018597" y="382644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23">
            <a:extLst>
              <a:ext uri="{FF2B5EF4-FFF2-40B4-BE49-F238E27FC236}">
                <a16:creationId xmlns:a16="http://schemas.microsoft.com/office/drawing/2014/main" id="{5A618CC0-2A44-62F0-1E11-4A361BB58637}"/>
              </a:ext>
            </a:extLst>
          </p:cNvPr>
          <p:cNvSpPr txBox="1"/>
          <p:nvPr/>
        </p:nvSpPr>
        <p:spPr>
          <a:xfrm>
            <a:off x="6881049" y="24524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61 500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2" name="object 23">
            <a:extLst>
              <a:ext uri="{FF2B5EF4-FFF2-40B4-BE49-F238E27FC236}">
                <a16:creationId xmlns:a16="http://schemas.microsoft.com/office/drawing/2014/main" id="{804B9E98-8FB6-A13A-AAF4-EF74BB625C6B}"/>
              </a:ext>
            </a:extLst>
          </p:cNvPr>
          <p:cNvSpPr txBox="1"/>
          <p:nvPr/>
        </p:nvSpPr>
        <p:spPr>
          <a:xfrm>
            <a:off x="6881049" y="314603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3" name="object 24">
            <a:extLst>
              <a:ext uri="{FF2B5EF4-FFF2-40B4-BE49-F238E27FC236}">
                <a16:creationId xmlns:a16="http://schemas.microsoft.com/office/drawing/2014/main" id="{7AC2B6C6-B3CC-D25E-8C10-D33D218F6A6E}"/>
              </a:ext>
            </a:extLst>
          </p:cNvPr>
          <p:cNvSpPr txBox="1"/>
          <p:nvPr/>
        </p:nvSpPr>
        <p:spPr>
          <a:xfrm>
            <a:off x="8319163" y="27447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57 775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4" name="object 24">
            <a:extLst>
              <a:ext uri="{FF2B5EF4-FFF2-40B4-BE49-F238E27FC236}">
                <a16:creationId xmlns:a16="http://schemas.microsoft.com/office/drawing/2014/main" id="{4FCE512C-8F30-C057-543A-4983382A9466}"/>
              </a:ext>
            </a:extLst>
          </p:cNvPr>
          <p:cNvSpPr txBox="1"/>
          <p:nvPr/>
        </p:nvSpPr>
        <p:spPr>
          <a:xfrm>
            <a:off x="8314301" y="333187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0391" y="5166359"/>
            <a:ext cx="990600" cy="9525"/>
            <a:chOff x="850391" y="5166359"/>
            <a:chExt cx="990600" cy="9525"/>
          </a:xfrm>
        </p:grpSpPr>
        <p:sp>
          <p:nvSpPr>
            <p:cNvPr id="3" name="object 3"/>
            <p:cNvSpPr/>
            <p:nvPr/>
          </p:nvSpPr>
          <p:spPr>
            <a:xfrm>
              <a:off x="850392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587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990587" y="9144"/>
                  </a:lnTo>
                  <a:lnTo>
                    <a:pt x="99058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1" y="5166359"/>
              <a:ext cx="990600" cy="9525"/>
            </a:xfrm>
            <a:custGeom>
              <a:avLst/>
              <a:gdLst/>
              <a:ahLst/>
              <a:cxnLst/>
              <a:rect l="l" t="t" r="r" b="b"/>
              <a:pathLst>
                <a:path w="990600" h="9525">
                  <a:moveTo>
                    <a:pt x="9906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90600" y="9143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6" name="object 6"/>
            <p:cNvSpPr/>
            <p:nvPr/>
          </p:nvSpPr>
          <p:spPr>
            <a:xfrm>
              <a:off x="2276855" y="2400933"/>
              <a:ext cx="990600" cy="1286969"/>
            </a:xfrm>
            <a:custGeom>
              <a:avLst/>
              <a:gdLst/>
              <a:ahLst/>
              <a:cxnLst/>
              <a:rect l="l" t="t" r="r" b="b"/>
              <a:pathLst>
                <a:path w="990600" h="1396364">
                  <a:moveTo>
                    <a:pt x="0" y="1395983"/>
                  </a:moveTo>
                  <a:lnTo>
                    <a:pt x="990599" y="1395983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395983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67472" y="3108017"/>
              <a:ext cx="1050497" cy="1987550"/>
            </a:xfrm>
            <a:custGeom>
              <a:avLst/>
              <a:gdLst/>
              <a:ahLst/>
              <a:cxnLst/>
              <a:rect l="l" t="t" r="r" b="b"/>
              <a:pathLst>
                <a:path w="990600" h="1987550">
                  <a:moveTo>
                    <a:pt x="0" y="1987295"/>
                  </a:moveTo>
                  <a:lnTo>
                    <a:pt x="990599" y="1987295"/>
                  </a:lnTo>
                  <a:lnTo>
                    <a:pt x="990599" y="0"/>
                  </a:lnTo>
                  <a:lnTo>
                    <a:pt x="0" y="0"/>
                  </a:lnTo>
                  <a:lnTo>
                    <a:pt x="0" y="198729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703319" y="2569844"/>
              <a:ext cx="990600" cy="1183147"/>
            </a:xfrm>
            <a:custGeom>
              <a:avLst/>
              <a:gdLst/>
              <a:ahLst/>
              <a:cxnLst/>
              <a:rect l="l" t="t" r="r" b="b"/>
              <a:pathLst>
                <a:path w="990600" h="1143000">
                  <a:moveTo>
                    <a:pt x="0" y="1142999"/>
                  </a:moveTo>
                  <a:lnTo>
                    <a:pt x="990600" y="1142999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14299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703319" y="3325023"/>
              <a:ext cx="990600" cy="1821873"/>
            </a:xfrm>
            <a:custGeom>
              <a:avLst/>
              <a:gdLst/>
              <a:ahLst/>
              <a:cxnLst/>
              <a:rect l="l" t="t" r="r" b="b"/>
              <a:pathLst>
                <a:path w="990600" h="1754504">
                  <a:moveTo>
                    <a:pt x="0" y="1754124"/>
                  </a:moveTo>
                  <a:lnTo>
                    <a:pt x="990600" y="175412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7541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56247" y="1403542"/>
              <a:ext cx="990600" cy="1350192"/>
            </a:xfrm>
            <a:custGeom>
              <a:avLst/>
              <a:gdLst/>
              <a:ahLst/>
              <a:cxnLst/>
              <a:rect l="l" t="t" r="r" b="b"/>
              <a:pathLst>
                <a:path w="990600" h="1234439">
                  <a:moveTo>
                    <a:pt x="0" y="1234439"/>
                  </a:moveTo>
                  <a:lnTo>
                    <a:pt x="990600" y="1234439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23443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9149" y="2030785"/>
              <a:ext cx="990600" cy="2760364"/>
            </a:xfrm>
            <a:custGeom>
              <a:avLst/>
              <a:gdLst/>
              <a:ahLst/>
              <a:cxnLst/>
              <a:rect l="l" t="t" r="r" b="b"/>
              <a:pathLst>
                <a:path w="990600" h="2685415">
                  <a:moveTo>
                    <a:pt x="0" y="2685288"/>
                  </a:moveTo>
                  <a:lnTo>
                    <a:pt x="990600" y="2685288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6852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7979266" y="1614533"/>
              <a:ext cx="990600" cy="1350192"/>
            </a:xfrm>
            <a:custGeom>
              <a:avLst/>
              <a:gdLst/>
              <a:ahLst/>
              <a:cxnLst/>
              <a:rect l="l" t="t" r="r" b="b"/>
              <a:pathLst>
                <a:path w="990600" h="1332229">
                  <a:moveTo>
                    <a:pt x="0" y="1331976"/>
                  </a:moveTo>
                  <a:lnTo>
                    <a:pt x="990600" y="1331976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33197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7900678" y="2312094"/>
              <a:ext cx="1118469" cy="2554605"/>
            </a:xfrm>
            <a:custGeom>
              <a:avLst/>
              <a:gdLst/>
              <a:ahLst/>
              <a:cxnLst/>
              <a:rect l="l" t="t" r="r" b="b"/>
              <a:pathLst>
                <a:path w="990600" h="2554604">
                  <a:moveTo>
                    <a:pt x="0" y="2554224"/>
                  </a:moveTo>
                  <a:lnTo>
                    <a:pt x="990600" y="2554224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5542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06140"/>
                  </a:moveTo>
                  <a:lnTo>
                    <a:pt x="71628" y="3406140"/>
                  </a:lnTo>
                </a:path>
                <a:path w="71754" h="3831590">
                  <a:moveTo>
                    <a:pt x="0" y="2979420"/>
                  </a:moveTo>
                  <a:lnTo>
                    <a:pt x="71628" y="297942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2129028"/>
                  </a:moveTo>
                  <a:lnTo>
                    <a:pt x="71628" y="2129028"/>
                  </a:lnTo>
                </a:path>
                <a:path w="71754" h="3831590">
                  <a:moveTo>
                    <a:pt x="0" y="1702308"/>
                  </a:moveTo>
                  <a:lnTo>
                    <a:pt x="71628" y="1702308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851915"/>
                  </a:moveTo>
                  <a:lnTo>
                    <a:pt x="71628" y="851915"/>
                  </a:lnTo>
                </a:path>
                <a:path w="71754" h="3831590">
                  <a:moveTo>
                    <a:pt x="0" y="426720"/>
                  </a:moveTo>
                  <a:lnTo>
                    <a:pt x="71628" y="426720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2459" y="5166360"/>
              <a:ext cx="7132320" cy="664845"/>
            </a:xfrm>
            <a:custGeom>
              <a:avLst/>
              <a:gdLst/>
              <a:ahLst/>
              <a:cxnLst/>
              <a:rect l="l" t="t" r="r" b="b"/>
              <a:pathLst>
                <a:path w="7132320" h="664845">
                  <a:moveTo>
                    <a:pt x="0" y="0"/>
                  </a:moveTo>
                  <a:lnTo>
                    <a:pt x="0" y="220979"/>
                  </a:lnTo>
                </a:path>
                <a:path w="7132320" h="664845">
                  <a:moveTo>
                    <a:pt x="1426464" y="0"/>
                  </a:moveTo>
                  <a:lnTo>
                    <a:pt x="1426464" y="220979"/>
                  </a:lnTo>
                </a:path>
                <a:path w="7132320" h="664845">
                  <a:moveTo>
                    <a:pt x="2852928" y="0"/>
                  </a:moveTo>
                  <a:lnTo>
                    <a:pt x="2852928" y="220979"/>
                  </a:lnTo>
                </a:path>
                <a:path w="7132320" h="664845">
                  <a:moveTo>
                    <a:pt x="4279392" y="0"/>
                  </a:moveTo>
                  <a:lnTo>
                    <a:pt x="4279392" y="220979"/>
                  </a:lnTo>
                </a:path>
                <a:path w="7132320" h="664845">
                  <a:moveTo>
                    <a:pt x="5705856" y="0"/>
                  </a:moveTo>
                  <a:lnTo>
                    <a:pt x="5705856" y="220979"/>
                  </a:lnTo>
                </a:path>
                <a:path w="7132320" h="664845">
                  <a:moveTo>
                    <a:pt x="7132320" y="0"/>
                  </a:moveTo>
                  <a:lnTo>
                    <a:pt x="7132320" y="220979"/>
                  </a:lnTo>
                </a:path>
                <a:path w="7132320" h="664845">
                  <a:moveTo>
                    <a:pt x="0" y="220979"/>
                  </a:moveTo>
                  <a:lnTo>
                    <a:pt x="0" y="443483"/>
                  </a:lnTo>
                </a:path>
                <a:path w="7132320" h="664845">
                  <a:moveTo>
                    <a:pt x="1426464" y="220979"/>
                  </a:moveTo>
                  <a:lnTo>
                    <a:pt x="1426464" y="443483"/>
                  </a:lnTo>
                </a:path>
                <a:path w="713232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132320" h="664845">
                  <a:moveTo>
                    <a:pt x="4279392" y="220979"/>
                  </a:moveTo>
                  <a:lnTo>
                    <a:pt x="4279392" y="443483"/>
                  </a:lnTo>
                </a:path>
                <a:path w="713232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132320" h="664845">
                  <a:moveTo>
                    <a:pt x="7132320" y="220979"/>
                  </a:moveTo>
                  <a:lnTo>
                    <a:pt x="7132320" y="443483"/>
                  </a:lnTo>
                </a:path>
                <a:path w="7132320" h="664845">
                  <a:moveTo>
                    <a:pt x="0" y="443483"/>
                  </a:moveTo>
                  <a:lnTo>
                    <a:pt x="0" y="664463"/>
                  </a:lnTo>
                </a:path>
                <a:path w="7132320" h="664845">
                  <a:moveTo>
                    <a:pt x="4279392" y="443483"/>
                  </a:moveTo>
                  <a:lnTo>
                    <a:pt x="4279392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575962" y="230671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47 650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0754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028121" y="248673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6385" y="128413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59 460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20658" y="148601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57 300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5475" y="142486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612" y="4220971"/>
            <a:ext cx="340995" cy="588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7612" y="3369690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7612" y="2943859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612" y="2091893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7612" y="166674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7258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228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99305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705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584063" y="5220665"/>
            <a:ext cx="838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dirty="0">
                <a:latin typeface="Carlito"/>
                <a:cs typeface="Carlito"/>
              </a:rPr>
              <a:t>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24293" y="5220665"/>
            <a:ext cx="3006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1 395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51011" y="5220665"/>
            <a:ext cx="31064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2 905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88541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19298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2226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6907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99833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0293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43632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1232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2429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1242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7612" y="807277"/>
            <a:ext cx="360172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12 - </a:t>
            </a:r>
            <a:r>
              <a:rPr sz="1200" b="1" spc="-5" dirty="0">
                <a:latin typeface="Carlito"/>
                <a:cs typeface="Carlito"/>
              </a:rPr>
              <a:t>Juridiskt</a:t>
            </a:r>
            <a:r>
              <a:rPr sz="1200" b="1" spc="-4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utredningsarbete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</a:t>
            </a:r>
            <a:r>
              <a:rPr lang="sv-SE" sz="1000" b="1" spc="-5" dirty="0">
                <a:latin typeface="Carlito"/>
                <a:cs typeface="Carlito"/>
              </a:rPr>
              <a:t>2023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105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20">
            <a:extLst>
              <a:ext uri="{FF2B5EF4-FFF2-40B4-BE49-F238E27FC236}">
                <a16:creationId xmlns:a16="http://schemas.microsoft.com/office/drawing/2014/main" id="{FE008780-719E-D697-E439-A6D379476081}"/>
              </a:ext>
            </a:extLst>
          </p:cNvPr>
          <p:cNvSpPr txBox="1"/>
          <p:nvPr/>
        </p:nvSpPr>
        <p:spPr>
          <a:xfrm>
            <a:off x="2599563" y="29647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20">
            <a:extLst>
              <a:ext uri="{FF2B5EF4-FFF2-40B4-BE49-F238E27FC236}">
                <a16:creationId xmlns:a16="http://schemas.microsoft.com/office/drawing/2014/main" id="{4BD68A15-9CB0-D6B0-2E93-33773CCB300A}"/>
              </a:ext>
            </a:extLst>
          </p:cNvPr>
          <p:cNvSpPr txBox="1"/>
          <p:nvPr/>
        </p:nvSpPr>
        <p:spPr>
          <a:xfrm>
            <a:off x="2575962" y="35737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32 910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21">
            <a:extLst>
              <a:ext uri="{FF2B5EF4-FFF2-40B4-BE49-F238E27FC236}">
                <a16:creationId xmlns:a16="http://schemas.microsoft.com/office/drawing/2014/main" id="{B91D9712-850D-C431-0351-A1F92B30BED5}"/>
              </a:ext>
            </a:extLst>
          </p:cNvPr>
          <p:cNvSpPr txBox="1"/>
          <p:nvPr/>
        </p:nvSpPr>
        <p:spPr>
          <a:xfrm>
            <a:off x="4028121" y="319136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21">
            <a:extLst>
              <a:ext uri="{FF2B5EF4-FFF2-40B4-BE49-F238E27FC236}">
                <a16:creationId xmlns:a16="http://schemas.microsoft.com/office/drawing/2014/main" id="{74579B7C-8D8D-60A8-EA9E-6DB4F5DDBC1E}"/>
              </a:ext>
            </a:extLst>
          </p:cNvPr>
          <p:cNvSpPr txBox="1"/>
          <p:nvPr/>
        </p:nvSpPr>
        <p:spPr>
          <a:xfrm>
            <a:off x="4028121" y="36105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32 440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22">
            <a:extLst>
              <a:ext uri="{FF2B5EF4-FFF2-40B4-BE49-F238E27FC236}">
                <a16:creationId xmlns:a16="http://schemas.microsoft.com/office/drawing/2014/main" id="{80E594B6-7B38-C818-BA4E-D34A438DD1B2}"/>
              </a:ext>
            </a:extLst>
          </p:cNvPr>
          <p:cNvSpPr txBox="1"/>
          <p:nvPr/>
        </p:nvSpPr>
        <p:spPr>
          <a:xfrm>
            <a:off x="6883951" y="19289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22">
            <a:extLst>
              <a:ext uri="{FF2B5EF4-FFF2-40B4-BE49-F238E27FC236}">
                <a16:creationId xmlns:a16="http://schemas.microsoft.com/office/drawing/2014/main" id="{25662F66-9C96-8377-9C3B-B41A2F4E2D79}"/>
              </a:ext>
            </a:extLst>
          </p:cNvPr>
          <p:cNvSpPr txBox="1"/>
          <p:nvPr/>
        </p:nvSpPr>
        <p:spPr>
          <a:xfrm>
            <a:off x="6867145" y="265805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23">
            <a:extLst>
              <a:ext uri="{FF2B5EF4-FFF2-40B4-BE49-F238E27FC236}">
                <a16:creationId xmlns:a16="http://schemas.microsoft.com/office/drawing/2014/main" id="{9264A25F-45A4-8426-CCAB-94A3A8681607}"/>
              </a:ext>
            </a:extLst>
          </p:cNvPr>
          <p:cNvSpPr txBox="1"/>
          <p:nvPr/>
        </p:nvSpPr>
        <p:spPr>
          <a:xfrm>
            <a:off x="8321105" y="220243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2" name="object 23">
            <a:extLst>
              <a:ext uri="{FF2B5EF4-FFF2-40B4-BE49-F238E27FC236}">
                <a16:creationId xmlns:a16="http://schemas.microsoft.com/office/drawing/2014/main" id="{9EB3C6C8-EC1C-A0F6-308D-A32968166117}"/>
              </a:ext>
            </a:extLst>
          </p:cNvPr>
          <p:cNvSpPr txBox="1"/>
          <p:nvPr/>
        </p:nvSpPr>
        <p:spPr>
          <a:xfrm>
            <a:off x="8321104" y="281340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41 800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7" name="object 38">
            <a:extLst>
              <a:ext uri="{FF2B5EF4-FFF2-40B4-BE49-F238E27FC236}">
                <a16:creationId xmlns:a16="http://schemas.microsoft.com/office/drawing/2014/main" id="{7DEBF29A-EDF4-A677-7A9C-01D6FA2D8868}"/>
              </a:ext>
            </a:extLst>
          </p:cNvPr>
          <p:cNvSpPr txBox="1"/>
          <p:nvPr/>
        </p:nvSpPr>
        <p:spPr>
          <a:xfrm>
            <a:off x="1288541" y="521369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6F37B24F-6339-8C31-1BFB-12A954A9AD00}"/>
              </a:ext>
            </a:extLst>
          </p:cNvPr>
          <p:cNvSpPr txBox="1"/>
          <p:nvPr/>
        </p:nvSpPr>
        <p:spPr>
          <a:xfrm>
            <a:off x="1217738" y="266101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3" name="object 3"/>
            <p:cNvSpPr/>
            <p:nvPr/>
          </p:nvSpPr>
          <p:spPr>
            <a:xfrm>
              <a:off x="777239" y="3220698"/>
              <a:ext cx="660400" cy="1069270"/>
            </a:xfrm>
            <a:custGeom>
              <a:avLst/>
              <a:gdLst/>
              <a:ahLst/>
              <a:cxnLst/>
              <a:rect l="l" t="t" r="r" b="b"/>
              <a:pathLst>
                <a:path w="660400" h="1091564">
                  <a:moveTo>
                    <a:pt x="0" y="1091184"/>
                  </a:moveTo>
                  <a:lnTo>
                    <a:pt x="659891" y="1091184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09118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777239" y="3757866"/>
              <a:ext cx="660400" cy="1409002"/>
            </a:xfrm>
            <a:custGeom>
              <a:avLst/>
              <a:gdLst/>
              <a:ahLst/>
              <a:cxnLst/>
              <a:rect l="l" t="t" r="r" b="b"/>
              <a:pathLst>
                <a:path w="660400" h="1277620">
                  <a:moveTo>
                    <a:pt x="0" y="1277112"/>
                  </a:moveTo>
                  <a:lnTo>
                    <a:pt x="659891" y="1277112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2771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728216" y="3220697"/>
              <a:ext cx="660400" cy="972944"/>
            </a:xfrm>
            <a:custGeom>
              <a:avLst/>
              <a:gdLst/>
              <a:ahLst/>
              <a:cxnLst/>
              <a:rect l="l" t="t" r="r" b="b"/>
              <a:pathLst>
                <a:path w="660400" h="1091564">
                  <a:moveTo>
                    <a:pt x="0" y="1091184"/>
                  </a:moveTo>
                  <a:lnTo>
                    <a:pt x="659892" y="1091184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9118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718467" y="3748340"/>
              <a:ext cx="660400" cy="1277620"/>
            </a:xfrm>
            <a:custGeom>
              <a:avLst/>
              <a:gdLst/>
              <a:ahLst/>
              <a:cxnLst/>
              <a:rect l="l" t="t" r="r" b="b"/>
              <a:pathLst>
                <a:path w="660400" h="1277620">
                  <a:moveTo>
                    <a:pt x="0" y="1277112"/>
                  </a:moveTo>
                  <a:lnTo>
                    <a:pt x="659892" y="127711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2771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79191" y="3186622"/>
              <a:ext cx="660400" cy="958658"/>
            </a:xfrm>
            <a:custGeom>
              <a:avLst/>
              <a:gdLst/>
              <a:ahLst/>
              <a:cxnLst/>
              <a:rect l="l" t="t" r="r" b="b"/>
              <a:pathLst>
                <a:path w="660400" h="1057910">
                  <a:moveTo>
                    <a:pt x="0" y="1057656"/>
                  </a:moveTo>
                  <a:lnTo>
                    <a:pt x="659892" y="10576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5765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3672533"/>
              <a:ext cx="660400" cy="1327785"/>
            </a:xfrm>
            <a:custGeom>
              <a:avLst/>
              <a:gdLst/>
              <a:ahLst/>
              <a:cxnLst/>
              <a:rect l="l" t="t" r="r" b="b"/>
              <a:pathLst>
                <a:path w="660400" h="1327785">
                  <a:moveTo>
                    <a:pt x="0" y="1327403"/>
                  </a:moveTo>
                  <a:lnTo>
                    <a:pt x="659892" y="1327403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327403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0167" y="2476968"/>
              <a:ext cx="660400" cy="1668311"/>
            </a:xfrm>
            <a:custGeom>
              <a:avLst/>
              <a:gdLst/>
              <a:ahLst/>
              <a:cxnLst/>
              <a:rect l="l" t="t" r="r" b="b"/>
              <a:pathLst>
                <a:path w="660400" h="1623060">
                  <a:moveTo>
                    <a:pt x="0" y="1623059"/>
                  </a:moveTo>
                  <a:lnTo>
                    <a:pt x="659891" y="1623059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62305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3388384"/>
              <a:ext cx="660400" cy="1778484"/>
            </a:xfrm>
            <a:custGeom>
              <a:avLst/>
              <a:gdLst/>
              <a:ahLst/>
              <a:cxnLst/>
              <a:rect l="l" t="t" r="r" b="b"/>
              <a:pathLst>
                <a:path w="660400" h="1788160">
                  <a:moveTo>
                    <a:pt x="0" y="1787652"/>
                  </a:moveTo>
                  <a:lnTo>
                    <a:pt x="659891" y="1787652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7876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3" y="2420049"/>
              <a:ext cx="661670" cy="1622269"/>
            </a:xfrm>
            <a:custGeom>
              <a:avLst/>
              <a:gdLst/>
              <a:ahLst/>
              <a:cxnLst/>
              <a:rect l="l" t="t" r="r" b="b"/>
              <a:pathLst>
                <a:path w="661670" h="1623060">
                  <a:moveTo>
                    <a:pt x="0" y="1623059"/>
                  </a:moveTo>
                  <a:lnTo>
                    <a:pt x="661415" y="162305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2305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581143" y="3339503"/>
              <a:ext cx="661670" cy="1788160"/>
            </a:xfrm>
            <a:custGeom>
              <a:avLst/>
              <a:gdLst/>
              <a:ahLst/>
              <a:cxnLst/>
              <a:rect l="l" t="t" r="r" b="b"/>
              <a:pathLst>
                <a:path w="661670" h="1788160">
                  <a:moveTo>
                    <a:pt x="0" y="1787652"/>
                  </a:moveTo>
                  <a:lnTo>
                    <a:pt x="661415" y="178765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7876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32119" y="2460222"/>
              <a:ext cx="661670" cy="1429025"/>
            </a:xfrm>
            <a:custGeom>
              <a:avLst/>
              <a:gdLst/>
              <a:ahLst/>
              <a:cxnLst/>
              <a:rect l="l" t="t" r="r" b="b"/>
              <a:pathLst>
                <a:path w="661670" h="1417320">
                  <a:moveTo>
                    <a:pt x="0" y="1417319"/>
                  </a:moveTo>
                  <a:lnTo>
                    <a:pt x="661415" y="141731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41731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3249227"/>
              <a:ext cx="661670" cy="1917259"/>
            </a:xfrm>
            <a:custGeom>
              <a:avLst/>
              <a:gdLst/>
              <a:ahLst/>
              <a:cxnLst/>
              <a:rect l="l" t="t" r="r" b="b"/>
              <a:pathLst>
                <a:path w="661670" h="1915795">
                  <a:moveTo>
                    <a:pt x="0" y="1915667"/>
                  </a:moveTo>
                  <a:lnTo>
                    <a:pt x="661415" y="191566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9156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483095" y="1335024"/>
              <a:ext cx="661670" cy="1428231"/>
            </a:xfrm>
            <a:custGeom>
              <a:avLst/>
              <a:gdLst/>
              <a:ahLst/>
              <a:cxnLst/>
              <a:rect l="l" t="t" r="r" b="b"/>
              <a:pathLst>
                <a:path w="661670" h="1303020">
                  <a:moveTo>
                    <a:pt x="0" y="1303020"/>
                  </a:moveTo>
                  <a:lnTo>
                    <a:pt x="661416" y="1303020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30302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356854" y="2098665"/>
              <a:ext cx="795817" cy="2709451"/>
            </a:xfrm>
            <a:custGeom>
              <a:avLst/>
              <a:gdLst/>
              <a:ahLst/>
              <a:cxnLst/>
              <a:rect l="l" t="t" r="r" b="b"/>
              <a:pathLst>
                <a:path w="661670" h="2618740">
                  <a:moveTo>
                    <a:pt x="0" y="2618232"/>
                  </a:moveTo>
                  <a:lnTo>
                    <a:pt x="661416" y="2618232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6182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7434072" y="1486013"/>
              <a:ext cx="661670" cy="1277242"/>
            </a:xfrm>
            <a:custGeom>
              <a:avLst/>
              <a:gdLst/>
              <a:ahLst/>
              <a:cxnLst/>
              <a:rect l="l" t="t" r="r" b="b"/>
              <a:pathLst>
                <a:path w="661670" h="1303020">
                  <a:moveTo>
                    <a:pt x="0" y="1303019"/>
                  </a:moveTo>
                  <a:lnTo>
                    <a:pt x="661416" y="1303019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30301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408127" y="2147538"/>
              <a:ext cx="762035" cy="2709450"/>
            </a:xfrm>
            <a:custGeom>
              <a:avLst/>
              <a:gdLst/>
              <a:ahLst/>
              <a:cxnLst/>
              <a:rect l="l" t="t" r="r" b="b"/>
              <a:pathLst>
                <a:path w="661670" h="2554604">
                  <a:moveTo>
                    <a:pt x="0" y="2554224"/>
                  </a:moveTo>
                  <a:lnTo>
                    <a:pt x="661416" y="255422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55422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8377143" y="1678828"/>
              <a:ext cx="660400" cy="1310200"/>
            </a:xfrm>
            <a:custGeom>
              <a:avLst/>
              <a:gdLst/>
              <a:ahLst/>
              <a:cxnLst/>
              <a:rect l="l" t="t" r="r" b="b"/>
              <a:pathLst>
                <a:path w="660400" h="1313814">
                  <a:moveTo>
                    <a:pt x="0" y="1313688"/>
                  </a:moveTo>
                  <a:lnTo>
                    <a:pt x="659892" y="131368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313688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217853" y="2337418"/>
              <a:ext cx="829753" cy="2565885"/>
            </a:xfrm>
            <a:custGeom>
              <a:avLst/>
              <a:gdLst/>
              <a:ahLst/>
              <a:cxnLst/>
              <a:rect l="l" t="t" r="r" b="b"/>
              <a:pathLst>
                <a:path w="660400" h="2426335">
                  <a:moveTo>
                    <a:pt x="0" y="2426208"/>
                  </a:moveTo>
                  <a:lnTo>
                    <a:pt x="659892" y="242620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42620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36878" y="314118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30 730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813816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xfrm>
            <a:off x="8672830" y="6590087"/>
            <a:ext cx="18986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1879757" y="314118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39973" y="305384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31 180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00291" y="234575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36 780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2000" y="230889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36 960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92456" y="23374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36 880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43432" y="126037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4 930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4409" y="13573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47035" y="15275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77487" y="221833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77488" y="28377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31 695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36726" y="5220665"/>
            <a:ext cx="24891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88057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10332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205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6156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345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275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6414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522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15506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428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453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17711" y="5220665"/>
            <a:ext cx="32510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1 010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930145" y="579227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1512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1522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1532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7612" y="807277"/>
            <a:ext cx="5418455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15 - </a:t>
            </a:r>
            <a:r>
              <a:rPr sz="1200" b="1" spc="-5" dirty="0">
                <a:latin typeface="Carlito"/>
                <a:cs typeface="Carlito"/>
              </a:rPr>
              <a:t>Forsknings- </a:t>
            </a:r>
            <a:r>
              <a:rPr sz="1200" b="1" dirty="0">
                <a:latin typeface="Carlito"/>
                <a:cs typeface="Carlito"/>
              </a:rPr>
              <a:t>och </a:t>
            </a:r>
            <a:r>
              <a:rPr sz="1200" b="1" spc="-5" dirty="0">
                <a:latin typeface="Carlito"/>
                <a:cs typeface="Carlito"/>
              </a:rPr>
              <a:t>utvecklingsarbete med medicinsk eller liknande</a:t>
            </a:r>
            <a:r>
              <a:rPr sz="1200" b="1" spc="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inriktning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5">
            <a:extLst>
              <a:ext uri="{FF2B5EF4-FFF2-40B4-BE49-F238E27FC236}">
                <a16:creationId xmlns:a16="http://schemas.microsoft.com/office/drawing/2014/main" id="{13C0D1E7-2A0F-C9CD-5BE1-08BC8AE50F8E}"/>
              </a:ext>
            </a:extLst>
          </p:cNvPr>
          <p:cNvSpPr txBox="1"/>
          <p:nvPr/>
        </p:nvSpPr>
        <p:spPr>
          <a:xfrm>
            <a:off x="922320" y="36593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5">
            <a:extLst>
              <a:ext uri="{FF2B5EF4-FFF2-40B4-BE49-F238E27FC236}">
                <a16:creationId xmlns:a16="http://schemas.microsoft.com/office/drawing/2014/main" id="{1D595C93-AD0F-B7C7-79AE-596F1CDF06B0}"/>
              </a:ext>
            </a:extLst>
          </p:cNvPr>
          <p:cNvSpPr txBox="1"/>
          <p:nvPr/>
        </p:nvSpPr>
        <p:spPr>
          <a:xfrm>
            <a:off x="944642" y="41998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22 000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6">
            <a:extLst>
              <a:ext uri="{FF2B5EF4-FFF2-40B4-BE49-F238E27FC236}">
                <a16:creationId xmlns:a16="http://schemas.microsoft.com/office/drawing/2014/main" id="{1CF3E10E-A47F-F754-6513-35EC950F3688}"/>
              </a:ext>
            </a:extLst>
          </p:cNvPr>
          <p:cNvSpPr txBox="1"/>
          <p:nvPr/>
        </p:nvSpPr>
        <p:spPr>
          <a:xfrm>
            <a:off x="1875028" y="365473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6">
            <a:extLst>
              <a:ext uri="{FF2B5EF4-FFF2-40B4-BE49-F238E27FC236}">
                <a16:creationId xmlns:a16="http://schemas.microsoft.com/office/drawing/2014/main" id="{2AF22B2B-412C-97BE-9B51-9C043F0F2494}"/>
              </a:ext>
            </a:extLst>
          </p:cNvPr>
          <p:cNvSpPr txBox="1"/>
          <p:nvPr/>
        </p:nvSpPr>
        <p:spPr>
          <a:xfrm>
            <a:off x="1881976" y="40423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22 720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7">
            <a:extLst>
              <a:ext uri="{FF2B5EF4-FFF2-40B4-BE49-F238E27FC236}">
                <a16:creationId xmlns:a16="http://schemas.microsoft.com/office/drawing/2014/main" id="{5BFFFCB8-0053-F171-65A4-5E4A52BC5AE9}"/>
              </a:ext>
            </a:extLst>
          </p:cNvPr>
          <p:cNvSpPr txBox="1"/>
          <p:nvPr/>
        </p:nvSpPr>
        <p:spPr>
          <a:xfrm>
            <a:off x="2834020" y="357012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26 600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7">
            <a:extLst>
              <a:ext uri="{FF2B5EF4-FFF2-40B4-BE49-F238E27FC236}">
                <a16:creationId xmlns:a16="http://schemas.microsoft.com/office/drawing/2014/main" id="{248EDA92-0F8E-B085-DC7D-470061AD9FEC}"/>
              </a:ext>
            </a:extLst>
          </p:cNvPr>
          <p:cNvSpPr txBox="1"/>
          <p:nvPr/>
        </p:nvSpPr>
        <p:spPr>
          <a:xfrm>
            <a:off x="2838195" y="399902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28">
            <a:extLst>
              <a:ext uri="{FF2B5EF4-FFF2-40B4-BE49-F238E27FC236}">
                <a16:creationId xmlns:a16="http://schemas.microsoft.com/office/drawing/2014/main" id="{3AF0567E-0617-A188-6711-6F86D1CCB9C3}"/>
              </a:ext>
            </a:extLst>
          </p:cNvPr>
          <p:cNvSpPr txBox="1"/>
          <p:nvPr/>
        </p:nvSpPr>
        <p:spPr>
          <a:xfrm>
            <a:off x="3779075" y="324079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28">
            <a:extLst>
              <a:ext uri="{FF2B5EF4-FFF2-40B4-BE49-F238E27FC236}">
                <a16:creationId xmlns:a16="http://schemas.microsoft.com/office/drawing/2014/main" id="{4F7DAF2E-B71B-04D8-281D-1C82A631FAB4}"/>
              </a:ext>
            </a:extLst>
          </p:cNvPr>
          <p:cNvSpPr txBox="1"/>
          <p:nvPr/>
        </p:nvSpPr>
        <p:spPr>
          <a:xfrm>
            <a:off x="3797203" y="39852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29">
            <a:extLst>
              <a:ext uri="{FF2B5EF4-FFF2-40B4-BE49-F238E27FC236}">
                <a16:creationId xmlns:a16="http://schemas.microsoft.com/office/drawing/2014/main" id="{30A46A7A-7D5E-32C6-BAE4-0D7CE9D5E36E}"/>
              </a:ext>
            </a:extLst>
          </p:cNvPr>
          <p:cNvSpPr txBox="1"/>
          <p:nvPr/>
        </p:nvSpPr>
        <p:spPr>
          <a:xfrm>
            <a:off x="4741480" y="322069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29">
            <a:extLst>
              <a:ext uri="{FF2B5EF4-FFF2-40B4-BE49-F238E27FC236}">
                <a16:creationId xmlns:a16="http://schemas.microsoft.com/office/drawing/2014/main" id="{7A11AF76-D950-43F9-6425-D01368ABB0C3}"/>
              </a:ext>
            </a:extLst>
          </p:cNvPr>
          <p:cNvSpPr txBox="1"/>
          <p:nvPr/>
        </p:nvSpPr>
        <p:spPr>
          <a:xfrm>
            <a:off x="4766401" y="396665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30">
            <a:extLst>
              <a:ext uri="{FF2B5EF4-FFF2-40B4-BE49-F238E27FC236}">
                <a16:creationId xmlns:a16="http://schemas.microsoft.com/office/drawing/2014/main" id="{39A05A3B-CDF9-7FB0-B619-4F1D28E0E74D}"/>
              </a:ext>
            </a:extLst>
          </p:cNvPr>
          <p:cNvSpPr txBox="1"/>
          <p:nvPr/>
        </p:nvSpPr>
        <p:spPr>
          <a:xfrm>
            <a:off x="5706142" y="308367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30 000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30">
            <a:extLst>
              <a:ext uri="{FF2B5EF4-FFF2-40B4-BE49-F238E27FC236}">
                <a16:creationId xmlns:a16="http://schemas.microsoft.com/office/drawing/2014/main" id="{01E1228F-09C5-70EA-15D6-E86A71FF7E58}"/>
              </a:ext>
            </a:extLst>
          </p:cNvPr>
          <p:cNvSpPr txBox="1"/>
          <p:nvPr/>
        </p:nvSpPr>
        <p:spPr>
          <a:xfrm>
            <a:off x="5734588" y="373926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object 31">
            <a:extLst>
              <a:ext uri="{FF2B5EF4-FFF2-40B4-BE49-F238E27FC236}">
                <a16:creationId xmlns:a16="http://schemas.microsoft.com/office/drawing/2014/main" id="{F194EF7F-38C9-D220-5557-DC08071E9464}"/>
              </a:ext>
            </a:extLst>
          </p:cNvPr>
          <p:cNvSpPr txBox="1"/>
          <p:nvPr/>
        </p:nvSpPr>
        <p:spPr>
          <a:xfrm>
            <a:off x="6670483" y="196707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38 980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8" name="object 31">
            <a:extLst>
              <a:ext uri="{FF2B5EF4-FFF2-40B4-BE49-F238E27FC236}">
                <a16:creationId xmlns:a16="http://schemas.microsoft.com/office/drawing/2014/main" id="{598FDA8E-36AB-C872-E028-7C6F59581B9A}"/>
              </a:ext>
            </a:extLst>
          </p:cNvPr>
          <p:cNvSpPr txBox="1"/>
          <p:nvPr/>
        </p:nvSpPr>
        <p:spPr>
          <a:xfrm>
            <a:off x="6678389" y="264918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33 570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9" name="object 32">
            <a:extLst>
              <a:ext uri="{FF2B5EF4-FFF2-40B4-BE49-F238E27FC236}">
                <a16:creationId xmlns:a16="http://schemas.microsoft.com/office/drawing/2014/main" id="{FF94E4B6-F7F9-18CC-BECE-D124F1BDD7A2}"/>
              </a:ext>
            </a:extLst>
          </p:cNvPr>
          <p:cNvSpPr txBox="1"/>
          <p:nvPr/>
        </p:nvSpPr>
        <p:spPr>
          <a:xfrm>
            <a:off x="7599266" y="204011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90" name="object 32">
            <a:extLst>
              <a:ext uri="{FF2B5EF4-FFF2-40B4-BE49-F238E27FC236}">
                <a16:creationId xmlns:a16="http://schemas.microsoft.com/office/drawing/2014/main" id="{1AE21069-3950-E43E-28F2-A7F460766BF8}"/>
              </a:ext>
            </a:extLst>
          </p:cNvPr>
          <p:cNvSpPr txBox="1"/>
          <p:nvPr/>
        </p:nvSpPr>
        <p:spPr>
          <a:xfrm>
            <a:off x="7599266" y="26410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33 600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871815"/>
            <a:ext cx="8548116" cy="4959390"/>
            <a:chOff x="595883" y="871815"/>
            <a:chExt cx="8548116" cy="4959390"/>
          </a:xfrm>
        </p:grpSpPr>
        <p:sp>
          <p:nvSpPr>
            <p:cNvPr id="3" name="object 3"/>
            <p:cNvSpPr/>
            <p:nvPr/>
          </p:nvSpPr>
          <p:spPr>
            <a:xfrm>
              <a:off x="777239" y="2795268"/>
              <a:ext cx="660400" cy="958684"/>
            </a:xfrm>
            <a:custGeom>
              <a:avLst/>
              <a:gdLst/>
              <a:ahLst/>
              <a:cxnLst/>
              <a:rect l="l" t="t" r="r" b="b"/>
              <a:pathLst>
                <a:path w="660400" h="982979">
                  <a:moveTo>
                    <a:pt x="0" y="982979"/>
                  </a:moveTo>
                  <a:lnTo>
                    <a:pt x="659891" y="982979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982979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777239" y="3455161"/>
              <a:ext cx="660400" cy="1704339"/>
            </a:xfrm>
            <a:custGeom>
              <a:avLst/>
              <a:gdLst/>
              <a:ahLst/>
              <a:cxnLst/>
              <a:rect l="l" t="t" r="r" b="b"/>
              <a:pathLst>
                <a:path w="660400" h="1704339">
                  <a:moveTo>
                    <a:pt x="0" y="1703832"/>
                  </a:moveTo>
                  <a:lnTo>
                    <a:pt x="659891" y="1703832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7038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28216" y="2865773"/>
              <a:ext cx="660400" cy="888180"/>
            </a:xfrm>
            <a:custGeom>
              <a:avLst/>
              <a:gdLst/>
              <a:ahLst/>
              <a:cxnLst/>
              <a:rect l="l" t="t" r="r" b="b"/>
              <a:pathLst>
                <a:path w="660400" h="965200">
                  <a:moveTo>
                    <a:pt x="0" y="964692"/>
                  </a:moveTo>
                  <a:lnTo>
                    <a:pt x="659892" y="96469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96469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728216" y="3481434"/>
              <a:ext cx="660400" cy="1685180"/>
            </a:xfrm>
            <a:custGeom>
              <a:avLst/>
              <a:gdLst/>
              <a:ahLst/>
              <a:cxnLst/>
              <a:rect l="l" t="t" r="r" b="b"/>
              <a:pathLst>
                <a:path w="660400" h="1659889">
                  <a:moveTo>
                    <a:pt x="0" y="1659636"/>
                  </a:moveTo>
                  <a:lnTo>
                    <a:pt x="659892" y="165963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6596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679191" y="3045147"/>
              <a:ext cx="660400" cy="769784"/>
            </a:xfrm>
            <a:custGeom>
              <a:avLst/>
              <a:gdLst/>
              <a:ahLst/>
              <a:cxnLst/>
              <a:rect l="l" t="t" r="r" b="b"/>
              <a:pathLst>
                <a:path w="660400" h="859789">
                  <a:moveTo>
                    <a:pt x="0" y="859536"/>
                  </a:moveTo>
                  <a:lnTo>
                    <a:pt x="659892" y="85953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859536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1" y="3634154"/>
              <a:ext cx="660400" cy="1478280"/>
            </a:xfrm>
            <a:custGeom>
              <a:avLst/>
              <a:gdLst/>
              <a:ahLst/>
              <a:cxnLst/>
              <a:rect l="l" t="t" r="r" b="b"/>
              <a:pathLst>
                <a:path w="660400" h="1478279">
                  <a:moveTo>
                    <a:pt x="0" y="1478280"/>
                  </a:moveTo>
                  <a:lnTo>
                    <a:pt x="659892" y="1478280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47828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3630167" y="1378862"/>
              <a:ext cx="660400" cy="2019071"/>
            </a:xfrm>
            <a:custGeom>
              <a:avLst/>
              <a:gdLst/>
              <a:ahLst/>
              <a:cxnLst/>
              <a:rect l="l" t="t" r="r" b="b"/>
              <a:pathLst>
                <a:path w="660400" h="1186179">
                  <a:moveTo>
                    <a:pt x="0" y="1185672"/>
                  </a:moveTo>
                  <a:lnTo>
                    <a:pt x="659891" y="1185672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1856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0167" y="2902655"/>
              <a:ext cx="660400" cy="2059974"/>
            </a:xfrm>
            <a:custGeom>
              <a:avLst/>
              <a:gdLst/>
              <a:ahLst/>
              <a:cxnLst/>
              <a:rect l="l" t="t" r="r" b="b"/>
              <a:pathLst>
                <a:path w="660400" h="2044064">
                  <a:moveTo>
                    <a:pt x="0" y="2043684"/>
                  </a:moveTo>
                  <a:lnTo>
                    <a:pt x="659891" y="2043684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204368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3" y="1842944"/>
              <a:ext cx="661670" cy="1547406"/>
            </a:xfrm>
            <a:custGeom>
              <a:avLst/>
              <a:gdLst/>
              <a:ahLst/>
              <a:cxnLst/>
              <a:rect l="l" t="t" r="r" b="b"/>
              <a:pathLst>
                <a:path w="661670" h="1254760">
                  <a:moveTo>
                    <a:pt x="0" y="1254252"/>
                  </a:moveTo>
                  <a:lnTo>
                    <a:pt x="661415" y="125425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25425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4887" y="3027284"/>
              <a:ext cx="786258" cy="2031369"/>
            </a:xfrm>
            <a:custGeom>
              <a:avLst/>
              <a:gdLst/>
              <a:ahLst/>
              <a:cxnLst/>
              <a:rect l="l" t="t" r="r" b="b"/>
              <a:pathLst>
                <a:path w="661670" h="2037714">
                  <a:moveTo>
                    <a:pt x="0" y="2037588"/>
                  </a:moveTo>
                  <a:lnTo>
                    <a:pt x="661415" y="2037588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20375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32119" y="2711811"/>
              <a:ext cx="661670" cy="916694"/>
            </a:xfrm>
            <a:custGeom>
              <a:avLst/>
              <a:gdLst/>
              <a:ahLst/>
              <a:cxnLst/>
              <a:rect l="l" t="t" r="r" b="b"/>
              <a:pathLst>
                <a:path w="661670" h="919479">
                  <a:moveTo>
                    <a:pt x="0" y="918972"/>
                  </a:moveTo>
                  <a:lnTo>
                    <a:pt x="661415" y="91897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1897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497324" y="3270065"/>
              <a:ext cx="714237" cy="1802568"/>
            </a:xfrm>
            <a:custGeom>
              <a:avLst/>
              <a:gdLst/>
              <a:ahLst/>
              <a:cxnLst/>
              <a:rect l="l" t="t" r="r" b="b"/>
              <a:pathLst>
                <a:path w="661670" h="1673860">
                  <a:moveTo>
                    <a:pt x="0" y="1673352"/>
                  </a:moveTo>
                  <a:lnTo>
                    <a:pt x="661415" y="1673352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6733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86572" y="871815"/>
              <a:ext cx="660400" cy="2257422"/>
            </a:xfrm>
            <a:custGeom>
              <a:avLst/>
              <a:gdLst/>
              <a:ahLst/>
              <a:cxnLst/>
              <a:rect l="l" t="t" r="r" b="b"/>
              <a:pathLst>
                <a:path w="660400" h="1231900">
                  <a:moveTo>
                    <a:pt x="0" y="1231392"/>
                  </a:moveTo>
                  <a:lnTo>
                    <a:pt x="659892" y="1231392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23139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8369293" y="2458848"/>
              <a:ext cx="743515" cy="2644215"/>
            </a:xfrm>
            <a:custGeom>
              <a:avLst/>
              <a:gdLst/>
              <a:ahLst/>
              <a:cxnLst/>
              <a:rect l="l" t="t" r="r" b="b"/>
              <a:pathLst>
                <a:path w="660400" h="2289175">
                  <a:moveTo>
                    <a:pt x="0" y="2289048"/>
                  </a:moveTo>
                  <a:lnTo>
                    <a:pt x="659892" y="228904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28904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37361" y="269112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53 020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8"/>
            <a:ext cx="920497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1887669" y="279479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52 375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8951" y="29779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9 400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66122" y="124045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75 370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17731" y="16916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69 370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91183" y="259668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55 060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38355" y="72049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82 860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47354" y="238772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70659" y="30134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48 460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1879472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0777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459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5910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446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81376" y="5220665"/>
            <a:ext cx="33623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1 542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90517" y="5220665"/>
            <a:ext cx="305054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110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64148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755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610600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1542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1552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1562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7612" y="807277"/>
            <a:ext cx="5418455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15 - </a:t>
            </a:r>
            <a:r>
              <a:rPr sz="1200" b="1" spc="-5" dirty="0">
                <a:latin typeface="Carlito"/>
                <a:cs typeface="Carlito"/>
              </a:rPr>
              <a:t>Forsknings- </a:t>
            </a:r>
            <a:r>
              <a:rPr sz="1200" b="1" dirty="0">
                <a:latin typeface="Carlito"/>
                <a:cs typeface="Carlito"/>
              </a:rPr>
              <a:t>och </a:t>
            </a:r>
            <a:r>
              <a:rPr sz="1200" b="1" spc="-5" dirty="0">
                <a:latin typeface="Carlito"/>
                <a:cs typeface="Carlito"/>
              </a:rPr>
              <a:t>utvecklingsarbete med medicinsk eller liknande</a:t>
            </a:r>
            <a:r>
              <a:rPr sz="1200" b="1" spc="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inriktning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 </a:t>
            </a:r>
            <a:r>
              <a:rPr sz="1000" b="1" spc="-5" dirty="0">
                <a:latin typeface="Carlito"/>
                <a:cs typeface="Carlito"/>
              </a:rPr>
              <a:t>(10:e, median, 90:e</a:t>
            </a:r>
            <a:r>
              <a:rPr sz="1000" b="1" spc="7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75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3" name="object 27">
            <a:extLst>
              <a:ext uri="{FF2B5EF4-FFF2-40B4-BE49-F238E27FC236}">
                <a16:creationId xmlns:a16="http://schemas.microsoft.com/office/drawing/2014/main" id="{58416C52-0CDD-6ABC-A99F-69B9CC553857}"/>
              </a:ext>
            </a:extLst>
          </p:cNvPr>
          <p:cNvSpPr txBox="1"/>
          <p:nvPr/>
        </p:nvSpPr>
        <p:spPr>
          <a:xfrm>
            <a:off x="936943" y="334308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27">
            <a:extLst>
              <a:ext uri="{FF2B5EF4-FFF2-40B4-BE49-F238E27FC236}">
                <a16:creationId xmlns:a16="http://schemas.microsoft.com/office/drawing/2014/main" id="{87FC2689-4C63-EACE-29B3-A247BCBD5F62}"/>
              </a:ext>
            </a:extLst>
          </p:cNvPr>
          <p:cNvSpPr txBox="1"/>
          <p:nvPr/>
        </p:nvSpPr>
        <p:spPr>
          <a:xfrm>
            <a:off x="921503" y="36214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28">
            <a:extLst>
              <a:ext uri="{FF2B5EF4-FFF2-40B4-BE49-F238E27FC236}">
                <a16:creationId xmlns:a16="http://schemas.microsoft.com/office/drawing/2014/main" id="{6D4210ED-8EE8-3974-9418-2358F10A49B4}"/>
              </a:ext>
            </a:extLst>
          </p:cNvPr>
          <p:cNvSpPr txBox="1"/>
          <p:nvPr/>
        </p:nvSpPr>
        <p:spPr>
          <a:xfrm>
            <a:off x="1915846" y="336193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28">
            <a:extLst>
              <a:ext uri="{FF2B5EF4-FFF2-40B4-BE49-F238E27FC236}">
                <a16:creationId xmlns:a16="http://schemas.microsoft.com/office/drawing/2014/main" id="{7D7824B5-ADCE-A4E2-275D-DB166D2E4738}"/>
              </a:ext>
            </a:extLst>
          </p:cNvPr>
          <p:cNvSpPr txBox="1"/>
          <p:nvPr/>
        </p:nvSpPr>
        <p:spPr>
          <a:xfrm>
            <a:off x="1884363" y="362850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37 000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29">
            <a:extLst>
              <a:ext uri="{FF2B5EF4-FFF2-40B4-BE49-F238E27FC236}">
                <a16:creationId xmlns:a16="http://schemas.microsoft.com/office/drawing/2014/main" id="{6CC36D19-0B0D-66FE-BCA0-2F1A89C57957}"/>
              </a:ext>
            </a:extLst>
          </p:cNvPr>
          <p:cNvSpPr txBox="1"/>
          <p:nvPr/>
        </p:nvSpPr>
        <p:spPr>
          <a:xfrm>
            <a:off x="2846771" y="346594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40 600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9">
            <a:extLst>
              <a:ext uri="{FF2B5EF4-FFF2-40B4-BE49-F238E27FC236}">
                <a16:creationId xmlns:a16="http://schemas.microsoft.com/office/drawing/2014/main" id="{7DBEFD2A-FB7E-1979-0E0E-9564B1526F4A}"/>
              </a:ext>
            </a:extLst>
          </p:cNvPr>
          <p:cNvSpPr txBox="1"/>
          <p:nvPr/>
        </p:nvSpPr>
        <p:spPr>
          <a:xfrm>
            <a:off x="2846771" y="37202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30">
            <a:extLst>
              <a:ext uri="{FF2B5EF4-FFF2-40B4-BE49-F238E27FC236}">
                <a16:creationId xmlns:a16="http://schemas.microsoft.com/office/drawing/2014/main" id="{991E4F79-89E7-C730-13F3-FDFBBED003F9}"/>
              </a:ext>
            </a:extLst>
          </p:cNvPr>
          <p:cNvSpPr txBox="1"/>
          <p:nvPr/>
        </p:nvSpPr>
        <p:spPr>
          <a:xfrm>
            <a:off x="3766122" y="27719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52 100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30">
            <a:extLst>
              <a:ext uri="{FF2B5EF4-FFF2-40B4-BE49-F238E27FC236}">
                <a16:creationId xmlns:a16="http://schemas.microsoft.com/office/drawing/2014/main" id="{FC6A66E8-B426-D0FB-8BA7-6104861977C5}"/>
              </a:ext>
            </a:extLst>
          </p:cNvPr>
          <p:cNvSpPr txBox="1"/>
          <p:nvPr/>
        </p:nvSpPr>
        <p:spPr>
          <a:xfrm>
            <a:off x="3789171" y="333011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43 980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31">
            <a:extLst>
              <a:ext uri="{FF2B5EF4-FFF2-40B4-BE49-F238E27FC236}">
                <a16:creationId xmlns:a16="http://schemas.microsoft.com/office/drawing/2014/main" id="{70ACB1A7-747F-AFAB-A2DD-A6661B709087}"/>
              </a:ext>
            </a:extLst>
          </p:cNvPr>
          <p:cNvSpPr txBox="1"/>
          <p:nvPr/>
        </p:nvSpPr>
        <p:spPr>
          <a:xfrm>
            <a:off x="4705362" y="29026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51 000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31">
            <a:extLst>
              <a:ext uri="{FF2B5EF4-FFF2-40B4-BE49-F238E27FC236}">
                <a16:creationId xmlns:a16="http://schemas.microsoft.com/office/drawing/2014/main" id="{982C8467-C714-8392-DED0-2EEDF7AFF157}"/>
              </a:ext>
            </a:extLst>
          </p:cNvPr>
          <p:cNvSpPr txBox="1"/>
          <p:nvPr/>
        </p:nvSpPr>
        <p:spPr>
          <a:xfrm>
            <a:off x="4740207" y="32891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44 160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32">
            <a:extLst>
              <a:ext uri="{FF2B5EF4-FFF2-40B4-BE49-F238E27FC236}">
                <a16:creationId xmlns:a16="http://schemas.microsoft.com/office/drawing/2014/main" id="{A05F3388-CBDB-9C14-FB43-A384FDF1FA09}"/>
              </a:ext>
            </a:extLst>
          </p:cNvPr>
          <p:cNvSpPr txBox="1"/>
          <p:nvPr/>
        </p:nvSpPr>
        <p:spPr>
          <a:xfrm>
            <a:off x="5716863" y="315829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32">
            <a:extLst>
              <a:ext uri="{FF2B5EF4-FFF2-40B4-BE49-F238E27FC236}">
                <a16:creationId xmlns:a16="http://schemas.microsoft.com/office/drawing/2014/main" id="{F3753EA3-E211-0DEA-9ADB-9B146C4638C8}"/>
              </a:ext>
            </a:extLst>
          </p:cNvPr>
          <p:cNvSpPr txBox="1"/>
          <p:nvPr/>
        </p:nvSpPr>
        <p:spPr>
          <a:xfrm>
            <a:off x="5691183" y="36214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39 200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4870" y="923129"/>
            <a:ext cx="8548116" cy="4908076"/>
            <a:chOff x="595883" y="923129"/>
            <a:chExt cx="8548116" cy="4908076"/>
          </a:xfrm>
        </p:grpSpPr>
        <p:sp>
          <p:nvSpPr>
            <p:cNvPr id="3" name="object 3"/>
            <p:cNvSpPr/>
            <p:nvPr/>
          </p:nvSpPr>
          <p:spPr>
            <a:xfrm>
              <a:off x="777239" y="3557144"/>
              <a:ext cx="660400" cy="648580"/>
            </a:xfrm>
            <a:custGeom>
              <a:avLst/>
              <a:gdLst/>
              <a:ahLst/>
              <a:cxnLst/>
              <a:rect l="l" t="t" r="r" b="b"/>
              <a:pathLst>
                <a:path w="660400" h="437514">
                  <a:moveTo>
                    <a:pt x="0" y="437387"/>
                  </a:moveTo>
                  <a:lnTo>
                    <a:pt x="659891" y="437387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43738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769993" y="3911810"/>
              <a:ext cx="803027" cy="1057910"/>
            </a:xfrm>
            <a:custGeom>
              <a:avLst/>
              <a:gdLst/>
              <a:ahLst/>
              <a:cxnLst/>
              <a:rect l="l" t="t" r="r" b="b"/>
              <a:pathLst>
                <a:path w="660400" h="1057910">
                  <a:moveTo>
                    <a:pt x="0" y="1057656"/>
                  </a:moveTo>
                  <a:lnTo>
                    <a:pt x="659891" y="1057656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05765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28216" y="3557144"/>
              <a:ext cx="660400" cy="661932"/>
            </a:xfrm>
            <a:custGeom>
              <a:avLst/>
              <a:gdLst/>
              <a:ahLst/>
              <a:cxnLst/>
              <a:rect l="l" t="t" r="r" b="b"/>
              <a:pathLst>
                <a:path w="660400" h="437514">
                  <a:moveTo>
                    <a:pt x="0" y="437387"/>
                  </a:moveTo>
                  <a:lnTo>
                    <a:pt x="659892" y="437387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43738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728216" y="3903109"/>
              <a:ext cx="660400" cy="1057910"/>
            </a:xfrm>
            <a:custGeom>
              <a:avLst/>
              <a:gdLst/>
              <a:ahLst/>
              <a:cxnLst/>
              <a:rect l="l" t="t" r="r" b="b"/>
              <a:pathLst>
                <a:path w="660400" h="1057910">
                  <a:moveTo>
                    <a:pt x="0" y="1057656"/>
                  </a:moveTo>
                  <a:lnTo>
                    <a:pt x="659892" y="10576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5765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679191" y="3533313"/>
              <a:ext cx="660400" cy="629434"/>
            </a:xfrm>
            <a:custGeom>
              <a:avLst/>
              <a:gdLst/>
              <a:ahLst/>
              <a:cxnLst/>
              <a:rect l="l" t="t" r="r" b="b"/>
              <a:pathLst>
                <a:path w="660400" h="521335">
                  <a:moveTo>
                    <a:pt x="0" y="521207"/>
                  </a:moveTo>
                  <a:lnTo>
                    <a:pt x="659892" y="521207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52120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647976" y="3879183"/>
              <a:ext cx="863975" cy="1057910"/>
            </a:xfrm>
            <a:custGeom>
              <a:avLst/>
              <a:gdLst/>
              <a:ahLst/>
              <a:cxnLst/>
              <a:rect l="l" t="t" r="r" b="b"/>
              <a:pathLst>
                <a:path w="660400" h="1057910">
                  <a:moveTo>
                    <a:pt x="0" y="1057656"/>
                  </a:moveTo>
                  <a:lnTo>
                    <a:pt x="659892" y="1057656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05765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0167" y="2773282"/>
              <a:ext cx="660400" cy="929352"/>
            </a:xfrm>
            <a:custGeom>
              <a:avLst/>
              <a:gdLst/>
              <a:ahLst/>
              <a:cxnLst/>
              <a:rect l="l" t="t" r="r" b="b"/>
              <a:pathLst>
                <a:path w="660400" h="946785">
                  <a:moveTo>
                    <a:pt x="0" y="946404"/>
                  </a:moveTo>
                  <a:lnTo>
                    <a:pt x="659891" y="946404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94640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5975" y="3539439"/>
              <a:ext cx="802808" cy="1493520"/>
            </a:xfrm>
            <a:custGeom>
              <a:avLst/>
              <a:gdLst/>
              <a:ahLst/>
              <a:cxnLst/>
              <a:rect l="l" t="t" r="r" b="b"/>
              <a:pathLst>
                <a:path w="660400" h="1493520">
                  <a:moveTo>
                    <a:pt x="0" y="1493519"/>
                  </a:moveTo>
                  <a:lnTo>
                    <a:pt x="659891" y="1493519"/>
                  </a:lnTo>
                  <a:lnTo>
                    <a:pt x="659891" y="0"/>
                  </a:lnTo>
                  <a:lnTo>
                    <a:pt x="0" y="0"/>
                  </a:lnTo>
                  <a:lnTo>
                    <a:pt x="0" y="149351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0167" y="3916680"/>
              <a:ext cx="660400" cy="1249680"/>
            </a:xfrm>
            <a:custGeom>
              <a:avLst/>
              <a:gdLst/>
              <a:ahLst/>
              <a:cxnLst/>
              <a:rect l="l" t="t" r="r" b="b"/>
              <a:pathLst>
                <a:path w="660400" h="1249679">
                  <a:moveTo>
                    <a:pt x="659892" y="0"/>
                  </a:moveTo>
                  <a:lnTo>
                    <a:pt x="0" y="0"/>
                  </a:lnTo>
                  <a:lnTo>
                    <a:pt x="0" y="1249680"/>
                  </a:lnTo>
                  <a:lnTo>
                    <a:pt x="659892" y="1249680"/>
                  </a:lnTo>
                  <a:lnTo>
                    <a:pt x="6598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1143" y="2830671"/>
              <a:ext cx="661670" cy="871963"/>
            </a:xfrm>
            <a:custGeom>
              <a:avLst/>
              <a:gdLst/>
              <a:ahLst/>
              <a:cxnLst/>
              <a:rect l="l" t="t" r="r" b="b"/>
              <a:pathLst>
                <a:path w="661670" h="940435">
                  <a:moveTo>
                    <a:pt x="0" y="940307"/>
                  </a:moveTo>
                  <a:lnTo>
                    <a:pt x="661415" y="940307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94030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403498" y="3551631"/>
              <a:ext cx="928908" cy="1493520"/>
            </a:xfrm>
            <a:custGeom>
              <a:avLst/>
              <a:gdLst/>
              <a:ahLst/>
              <a:cxnLst/>
              <a:rect l="l" t="t" r="r" b="b"/>
              <a:pathLst>
                <a:path w="661670" h="1493520">
                  <a:moveTo>
                    <a:pt x="0" y="1493519"/>
                  </a:moveTo>
                  <a:lnTo>
                    <a:pt x="661415" y="1493519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49351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32119" y="2759615"/>
              <a:ext cx="661670" cy="887825"/>
            </a:xfrm>
            <a:custGeom>
              <a:avLst/>
              <a:gdLst/>
              <a:ahLst/>
              <a:cxnLst/>
              <a:rect l="l" t="t" r="r" b="b"/>
              <a:pathLst>
                <a:path w="661670" h="805179">
                  <a:moveTo>
                    <a:pt x="0" y="804671"/>
                  </a:moveTo>
                  <a:lnTo>
                    <a:pt x="661415" y="804671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80467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32119" y="3292770"/>
              <a:ext cx="661670" cy="1716405"/>
            </a:xfrm>
            <a:custGeom>
              <a:avLst/>
              <a:gdLst/>
              <a:ahLst/>
              <a:cxnLst/>
              <a:rect l="l" t="t" r="r" b="b"/>
              <a:pathLst>
                <a:path w="661670" h="1716404">
                  <a:moveTo>
                    <a:pt x="0" y="1716024"/>
                  </a:moveTo>
                  <a:lnTo>
                    <a:pt x="661415" y="1716024"/>
                  </a:lnTo>
                  <a:lnTo>
                    <a:pt x="661415" y="0"/>
                  </a:lnTo>
                  <a:lnTo>
                    <a:pt x="0" y="0"/>
                  </a:lnTo>
                  <a:lnTo>
                    <a:pt x="0" y="17160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483095" y="923129"/>
              <a:ext cx="661670" cy="2378597"/>
            </a:xfrm>
            <a:custGeom>
              <a:avLst/>
              <a:gdLst/>
              <a:ahLst/>
              <a:cxnLst/>
              <a:rect l="l" t="t" r="r" b="b"/>
              <a:pathLst>
                <a:path w="661670" h="1731645">
                  <a:moveTo>
                    <a:pt x="0" y="1731264"/>
                  </a:moveTo>
                  <a:lnTo>
                    <a:pt x="661416" y="1731264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73126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481572" y="2639285"/>
              <a:ext cx="768668" cy="2150426"/>
            </a:xfrm>
            <a:custGeom>
              <a:avLst/>
              <a:gdLst/>
              <a:ahLst/>
              <a:cxnLst/>
              <a:rect l="l" t="t" r="r" b="b"/>
              <a:pathLst>
                <a:path w="661670" h="2030095">
                  <a:moveTo>
                    <a:pt x="0" y="2029967"/>
                  </a:moveTo>
                  <a:lnTo>
                    <a:pt x="661416" y="2029967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0299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7434072" y="1679293"/>
              <a:ext cx="661670" cy="1639851"/>
            </a:xfrm>
            <a:custGeom>
              <a:avLst/>
              <a:gdLst/>
              <a:ahLst/>
              <a:cxnLst/>
              <a:rect l="l" t="t" r="r" b="b"/>
              <a:pathLst>
                <a:path w="661670" h="1725295">
                  <a:moveTo>
                    <a:pt x="0" y="1725167"/>
                  </a:moveTo>
                  <a:lnTo>
                    <a:pt x="661416" y="1725167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172516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428239" y="2639284"/>
              <a:ext cx="661670" cy="2195831"/>
            </a:xfrm>
            <a:custGeom>
              <a:avLst/>
              <a:gdLst/>
              <a:ahLst/>
              <a:cxnLst/>
              <a:rect l="l" t="t" r="r" b="b"/>
              <a:pathLst>
                <a:path w="661670" h="2045335">
                  <a:moveTo>
                    <a:pt x="0" y="2045208"/>
                  </a:moveTo>
                  <a:lnTo>
                    <a:pt x="661416" y="2045208"/>
                  </a:lnTo>
                  <a:lnTo>
                    <a:pt x="661416" y="0"/>
                  </a:lnTo>
                  <a:lnTo>
                    <a:pt x="0" y="0"/>
                  </a:lnTo>
                  <a:lnTo>
                    <a:pt x="0" y="204520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8386572" y="1252475"/>
              <a:ext cx="660400" cy="1717931"/>
            </a:xfrm>
            <a:custGeom>
              <a:avLst/>
              <a:gdLst/>
              <a:ahLst/>
              <a:cxnLst/>
              <a:rect l="l" t="t" r="r" b="b"/>
              <a:pathLst>
                <a:path w="660400" h="1678304">
                  <a:moveTo>
                    <a:pt x="0" y="1677924"/>
                  </a:moveTo>
                  <a:lnTo>
                    <a:pt x="659892" y="1677924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167792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386572" y="2305591"/>
              <a:ext cx="660400" cy="2571115"/>
            </a:xfrm>
            <a:custGeom>
              <a:avLst/>
              <a:gdLst/>
              <a:ahLst/>
              <a:cxnLst/>
              <a:rect l="l" t="t" r="r" b="b"/>
              <a:pathLst>
                <a:path w="660400" h="2571115">
                  <a:moveTo>
                    <a:pt x="0" y="2570988"/>
                  </a:moveTo>
                  <a:lnTo>
                    <a:pt x="659892" y="2570988"/>
                  </a:lnTo>
                  <a:lnTo>
                    <a:pt x="659892" y="0"/>
                  </a:lnTo>
                  <a:lnTo>
                    <a:pt x="0" y="0"/>
                  </a:lnTo>
                  <a:lnTo>
                    <a:pt x="0" y="2570988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448812"/>
                  </a:moveTo>
                  <a:lnTo>
                    <a:pt x="71628" y="3448812"/>
                  </a:lnTo>
                </a:path>
                <a:path w="71754" h="3831590">
                  <a:moveTo>
                    <a:pt x="0" y="3064764"/>
                  </a:moveTo>
                  <a:lnTo>
                    <a:pt x="71628" y="3064764"/>
                  </a:lnTo>
                </a:path>
                <a:path w="71754" h="3831590">
                  <a:moveTo>
                    <a:pt x="0" y="2682240"/>
                  </a:moveTo>
                  <a:lnTo>
                    <a:pt x="71628" y="2682240"/>
                  </a:lnTo>
                </a:path>
                <a:path w="71754" h="3831590">
                  <a:moveTo>
                    <a:pt x="0" y="2298192"/>
                  </a:moveTo>
                  <a:lnTo>
                    <a:pt x="71628" y="2298192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533143"/>
                  </a:moveTo>
                  <a:lnTo>
                    <a:pt x="71628" y="1533143"/>
                  </a:lnTo>
                </a:path>
                <a:path w="71754" h="3831590">
                  <a:moveTo>
                    <a:pt x="0" y="1149096"/>
                  </a:moveTo>
                  <a:lnTo>
                    <a:pt x="71628" y="1149096"/>
                  </a:lnTo>
                </a:path>
                <a:path w="71754" h="3831590">
                  <a:moveTo>
                    <a:pt x="0" y="766572"/>
                  </a:moveTo>
                  <a:lnTo>
                    <a:pt x="71628" y="766572"/>
                  </a:lnTo>
                </a:path>
                <a:path w="71754" h="3831590">
                  <a:moveTo>
                    <a:pt x="0" y="384048"/>
                  </a:moveTo>
                  <a:lnTo>
                    <a:pt x="71628" y="384048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459" y="5166360"/>
              <a:ext cx="7607934" cy="664845"/>
            </a:xfrm>
            <a:custGeom>
              <a:avLst/>
              <a:gdLst/>
              <a:ahLst/>
              <a:cxnLst/>
              <a:rect l="l" t="t" r="r" b="b"/>
              <a:pathLst>
                <a:path w="7607934" h="664845">
                  <a:moveTo>
                    <a:pt x="0" y="0"/>
                  </a:moveTo>
                  <a:lnTo>
                    <a:pt x="0" y="220979"/>
                  </a:lnTo>
                </a:path>
                <a:path w="7607934" h="664845">
                  <a:moveTo>
                    <a:pt x="950976" y="0"/>
                  </a:moveTo>
                  <a:lnTo>
                    <a:pt x="950976" y="220979"/>
                  </a:lnTo>
                </a:path>
                <a:path w="7607934" h="664845">
                  <a:moveTo>
                    <a:pt x="1901952" y="0"/>
                  </a:moveTo>
                  <a:lnTo>
                    <a:pt x="1901952" y="220979"/>
                  </a:lnTo>
                </a:path>
                <a:path w="7607934" h="664845">
                  <a:moveTo>
                    <a:pt x="2852928" y="0"/>
                  </a:moveTo>
                  <a:lnTo>
                    <a:pt x="2852928" y="220979"/>
                  </a:lnTo>
                </a:path>
                <a:path w="7607934" h="664845">
                  <a:moveTo>
                    <a:pt x="3803904" y="0"/>
                  </a:moveTo>
                  <a:lnTo>
                    <a:pt x="3803904" y="220979"/>
                  </a:lnTo>
                </a:path>
                <a:path w="7607934" h="664845">
                  <a:moveTo>
                    <a:pt x="4754880" y="0"/>
                  </a:moveTo>
                  <a:lnTo>
                    <a:pt x="4754880" y="220979"/>
                  </a:lnTo>
                </a:path>
                <a:path w="7607934" h="664845">
                  <a:moveTo>
                    <a:pt x="5705856" y="0"/>
                  </a:moveTo>
                  <a:lnTo>
                    <a:pt x="5705856" y="220979"/>
                  </a:lnTo>
                </a:path>
                <a:path w="7607934" h="664845">
                  <a:moveTo>
                    <a:pt x="6656832" y="0"/>
                  </a:moveTo>
                  <a:lnTo>
                    <a:pt x="6656832" y="220979"/>
                  </a:lnTo>
                </a:path>
                <a:path w="7607934" h="664845">
                  <a:moveTo>
                    <a:pt x="7607808" y="0"/>
                  </a:moveTo>
                  <a:lnTo>
                    <a:pt x="7607808" y="220979"/>
                  </a:lnTo>
                </a:path>
                <a:path w="7607934" h="664845">
                  <a:moveTo>
                    <a:pt x="0" y="220979"/>
                  </a:moveTo>
                  <a:lnTo>
                    <a:pt x="0" y="443483"/>
                  </a:lnTo>
                </a:path>
                <a:path w="7607934" h="664845">
                  <a:moveTo>
                    <a:pt x="950976" y="220979"/>
                  </a:moveTo>
                  <a:lnTo>
                    <a:pt x="950976" y="443483"/>
                  </a:lnTo>
                </a:path>
                <a:path w="7607934" h="664845">
                  <a:moveTo>
                    <a:pt x="1901952" y="220979"/>
                  </a:moveTo>
                  <a:lnTo>
                    <a:pt x="1901952" y="443483"/>
                  </a:lnTo>
                </a:path>
                <a:path w="7607934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7607934" h="664845">
                  <a:moveTo>
                    <a:pt x="3803904" y="220979"/>
                  </a:moveTo>
                  <a:lnTo>
                    <a:pt x="3803904" y="443483"/>
                  </a:lnTo>
                </a:path>
                <a:path w="7607934" h="664845">
                  <a:moveTo>
                    <a:pt x="4754880" y="220979"/>
                  </a:moveTo>
                  <a:lnTo>
                    <a:pt x="4754880" y="443483"/>
                  </a:lnTo>
                </a:path>
                <a:path w="7607934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7607934" h="664845">
                  <a:moveTo>
                    <a:pt x="6656832" y="220979"/>
                  </a:moveTo>
                  <a:lnTo>
                    <a:pt x="6656832" y="443483"/>
                  </a:lnTo>
                </a:path>
                <a:path w="7607934" h="664845">
                  <a:moveTo>
                    <a:pt x="7607808" y="220979"/>
                  </a:moveTo>
                  <a:lnTo>
                    <a:pt x="7607808" y="443483"/>
                  </a:lnTo>
                </a:path>
                <a:path w="7607934" h="664845">
                  <a:moveTo>
                    <a:pt x="0" y="443483"/>
                  </a:moveTo>
                  <a:lnTo>
                    <a:pt x="0" y="664463"/>
                  </a:lnTo>
                </a:path>
                <a:path w="7607934" h="664845">
                  <a:moveTo>
                    <a:pt x="2852928" y="443483"/>
                  </a:moveTo>
                  <a:lnTo>
                    <a:pt x="2852928" y="664463"/>
                  </a:lnTo>
                </a:path>
                <a:path w="7607934" h="664845">
                  <a:moveTo>
                    <a:pt x="5705856" y="443483"/>
                  </a:moveTo>
                  <a:lnTo>
                    <a:pt x="5705856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63135" y="344971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98120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1917999" y="34549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36 300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57240" y="342561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36 800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0758" y="267934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46 340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71496" y="27322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45 721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31443" y="26696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46 500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51743" y="82489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71 100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34158" y="162159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58 650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74727" y="114132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66 359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83008" y="219250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53 100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602017" y="281908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44 000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7612" y="4306316"/>
            <a:ext cx="340995" cy="546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25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9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Carlito"/>
                <a:cs typeface="Carlito"/>
              </a:rPr>
              <a:t>20</a:t>
            </a:r>
            <a:r>
              <a:rPr sz="900" spc="-10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7612" y="3923157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7612" y="3539439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7612" y="277342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45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612" y="239039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7612" y="200723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7612" y="1624076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60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0777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915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34210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896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81376" y="5220665"/>
            <a:ext cx="3390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2 238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6156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778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12919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714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35192" y="5220665"/>
            <a:ext cx="40563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1 817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15506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248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588756" y="5220665"/>
            <a:ext cx="2995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1 482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5074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06067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33294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04234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87110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758178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513446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440673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30145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2032</a:t>
            </a:r>
            <a:endParaRPr sz="900" b="1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2042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637526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2052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7612" y="807277"/>
            <a:ext cx="6423025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20 - Utbildning och </a:t>
            </a:r>
            <a:r>
              <a:rPr sz="1200" b="1" spc="-5" dirty="0">
                <a:latin typeface="Carlito"/>
                <a:cs typeface="Carlito"/>
              </a:rPr>
              <a:t>forskning med medicinsk, odontologisk </a:t>
            </a:r>
            <a:r>
              <a:rPr sz="1200" b="1" spc="-10" dirty="0">
                <a:latin typeface="Carlito"/>
                <a:cs typeface="Carlito"/>
              </a:rPr>
              <a:t>samt </a:t>
            </a:r>
            <a:r>
              <a:rPr sz="1200" b="1" spc="-5" dirty="0">
                <a:latin typeface="Carlito"/>
                <a:cs typeface="Carlito"/>
              </a:rPr>
              <a:t>veterinärmedicinsk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inriktning</a:t>
            </a:r>
            <a:endParaRPr sz="1200" dirty="0">
              <a:latin typeface="Carlito"/>
              <a:cs typeface="Carlito"/>
            </a:endParaRPr>
          </a:p>
          <a:p>
            <a:pPr marL="744855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</a:t>
            </a:r>
            <a:r>
              <a:rPr lang="sv-SE" sz="1000" b="1" spc="-5" dirty="0">
                <a:latin typeface="Carlito"/>
                <a:cs typeface="Carlito"/>
              </a:rPr>
              <a:t>2023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65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25">
            <a:extLst>
              <a:ext uri="{FF2B5EF4-FFF2-40B4-BE49-F238E27FC236}">
                <a16:creationId xmlns:a16="http://schemas.microsoft.com/office/drawing/2014/main" id="{255ACAF4-C2C7-4287-4765-DE613E39E3A2}"/>
              </a:ext>
            </a:extLst>
          </p:cNvPr>
          <p:cNvSpPr txBox="1"/>
          <p:nvPr/>
        </p:nvSpPr>
        <p:spPr>
          <a:xfrm>
            <a:off x="963135" y="3805772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31 200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25">
            <a:extLst>
              <a:ext uri="{FF2B5EF4-FFF2-40B4-BE49-F238E27FC236}">
                <a16:creationId xmlns:a16="http://schemas.microsoft.com/office/drawing/2014/main" id="{8FF394A2-722B-6FD7-2CD6-D87F01AF3ACF}"/>
              </a:ext>
            </a:extLst>
          </p:cNvPr>
          <p:cNvSpPr txBox="1"/>
          <p:nvPr/>
        </p:nvSpPr>
        <p:spPr>
          <a:xfrm>
            <a:off x="974660" y="4085717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26">
            <a:extLst>
              <a:ext uri="{FF2B5EF4-FFF2-40B4-BE49-F238E27FC236}">
                <a16:creationId xmlns:a16="http://schemas.microsoft.com/office/drawing/2014/main" id="{3FEBD1B9-BCDB-691F-0D9C-7A913C92C5BE}"/>
              </a:ext>
            </a:extLst>
          </p:cNvPr>
          <p:cNvSpPr txBox="1"/>
          <p:nvPr/>
        </p:nvSpPr>
        <p:spPr>
          <a:xfrm>
            <a:off x="1926645" y="377745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26">
            <a:extLst>
              <a:ext uri="{FF2B5EF4-FFF2-40B4-BE49-F238E27FC236}">
                <a16:creationId xmlns:a16="http://schemas.microsoft.com/office/drawing/2014/main" id="{044549D8-8F45-0C69-E63A-D58DF395535C}"/>
              </a:ext>
            </a:extLst>
          </p:cNvPr>
          <p:cNvSpPr txBox="1"/>
          <p:nvPr/>
        </p:nvSpPr>
        <p:spPr>
          <a:xfrm>
            <a:off x="1917998" y="409836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28 500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27">
            <a:extLst>
              <a:ext uri="{FF2B5EF4-FFF2-40B4-BE49-F238E27FC236}">
                <a16:creationId xmlns:a16="http://schemas.microsoft.com/office/drawing/2014/main" id="{C3FAA69F-310F-3AB2-986D-6C21B502D46E}"/>
              </a:ext>
            </a:extLst>
          </p:cNvPr>
          <p:cNvSpPr txBox="1"/>
          <p:nvPr/>
        </p:nvSpPr>
        <p:spPr>
          <a:xfrm>
            <a:off x="2859534" y="381244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31 700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3" name="object 27">
            <a:extLst>
              <a:ext uri="{FF2B5EF4-FFF2-40B4-BE49-F238E27FC236}">
                <a16:creationId xmlns:a16="http://schemas.microsoft.com/office/drawing/2014/main" id="{7EACBB74-DCA2-D266-1ED5-B4F1A515925F}"/>
              </a:ext>
            </a:extLst>
          </p:cNvPr>
          <p:cNvSpPr txBox="1"/>
          <p:nvPr/>
        </p:nvSpPr>
        <p:spPr>
          <a:xfrm>
            <a:off x="2868744" y="4025435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29 000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28">
            <a:extLst>
              <a:ext uri="{FF2B5EF4-FFF2-40B4-BE49-F238E27FC236}">
                <a16:creationId xmlns:a16="http://schemas.microsoft.com/office/drawing/2014/main" id="{BD9208E2-A16D-24B1-F882-C777171804FA}"/>
              </a:ext>
            </a:extLst>
          </p:cNvPr>
          <p:cNvSpPr txBox="1"/>
          <p:nvPr/>
        </p:nvSpPr>
        <p:spPr>
          <a:xfrm>
            <a:off x="3777702" y="344971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36 750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28">
            <a:extLst>
              <a:ext uri="{FF2B5EF4-FFF2-40B4-BE49-F238E27FC236}">
                <a16:creationId xmlns:a16="http://schemas.microsoft.com/office/drawing/2014/main" id="{533D1A68-AE0D-F571-4FA4-B47C880DBA3C}"/>
              </a:ext>
            </a:extLst>
          </p:cNvPr>
          <p:cNvSpPr txBox="1"/>
          <p:nvPr/>
        </p:nvSpPr>
        <p:spPr>
          <a:xfrm>
            <a:off x="3777702" y="35859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29">
            <a:extLst>
              <a:ext uri="{FF2B5EF4-FFF2-40B4-BE49-F238E27FC236}">
                <a16:creationId xmlns:a16="http://schemas.microsoft.com/office/drawing/2014/main" id="{C0FC8841-9AD1-F638-64A9-A1EC97FD3CBD}"/>
              </a:ext>
            </a:extLst>
          </p:cNvPr>
          <p:cNvSpPr txBox="1"/>
          <p:nvPr/>
        </p:nvSpPr>
        <p:spPr>
          <a:xfrm>
            <a:off x="4756718" y="3442296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36 700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object 29">
            <a:extLst>
              <a:ext uri="{FF2B5EF4-FFF2-40B4-BE49-F238E27FC236}">
                <a16:creationId xmlns:a16="http://schemas.microsoft.com/office/drawing/2014/main" id="{BF75C316-CDF1-1D95-A3E9-8D1F5502BA81}"/>
              </a:ext>
            </a:extLst>
          </p:cNvPr>
          <p:cNvSpPr txBox="1"/>
          <p:nvPr/>
        </p:nvSpPr>
        <p:spPr>
          <a:xfrm>
            <a:off x="4768588" y="358591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34 500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8" name="object 30">
            <a:extLst>
              <a:ext uri="{FF2B5EF4-FFF2-40B4-BE49-F238E27FC236}">
                <a16:creationId xmlns:a16="http://schemas.microsoft.com/office/drawing/2014/main" id="{6715BA83-D9C3-ACBB-F3CD-8C0B0732ECE4}"/>
              </a:ext>
            </a:extLst>
          </p:cNvPr>
          <p:cNvSpPr txBox="1"/>
          <p:nvPr/>
        </p:nvSpPr>
        <p:spPr>
          <a:xfrm>
            <a:off x="5735165" y="317001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9" name="object 30">
            <a:extLst>
              <a:ext uri="{FF2B5EF4-FFF2-40B4-BE49-F238E27FC236}">
                <a16:creationId xmlns:a16="http://schemas.microsoft.com/office/drawing/2014/main" id="{70BA702B-D219-6FDF-3EE8-B1B63A02B62E}"/>
              </a:ext>
            </a:extLst>
          </p:cNvPr>
          <p:cNvSpPr txBox="1"/>
          <p:nvPr/>
        </p:nvSpPr>
        <p:spPr>
          <a:xfrm>
            <a:off x="5739714" y="351795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35 000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90" name="object 31">
            <a:extLst>
              <a:ext uri="{FF2B5EF4-FFF2-40B4-BE49-F238E27FC236}">
                <a16:creationId xmlns:a16="http://schemas.microsoft.com/office/drawing/2014/main" id="{CDB1D24B-8FFC-8F1F-0743-19F427ED7330}"/>
              </a:ext>
            </a:extLst>
          </p:cNvPr>
          <p:cNvSpPr txBox="1"/>
          <p:nvPr/>
        </p:nvSpPr>
        <p:spPr>
          <a:xfrm>
            <a:off x="6651743" y="248796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47 900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91" name="object 31">
            <a:extLst>
              <a:ext uri="{FF2B5EF4-FFF2-40B4-BE49-F238E27FC236}">
                <a16:creationId xmlns:a16="http://schemas.microsoft.com/office/drawing/2014/main" id="{91A80BC1-18E9-5323-4A84-ACE9E60B0E1E}"/>
              </a:ext>
            </a:extLst>
          </p:cNvPr>
          <p:cNvSpPr txBox="1"/>
          <p:nvPr/>
        </p:nvSpPr>
        <p:spPr>
          <a:xfrm>
            <a:off x="6644703" y="3150403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40 790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92" name="object 32">
            <a:extLst>
              <a:ext uri="{FF2B5EF4-FFF2-40B4-BE49-F238E27FC236}">
                <a16:creationId xmlns:a16="http://schemas.microsoft.com/office/drawing/2014/main" id="{2D519A53-9D9F-D98A-68BA-723101BF2A65}"/>
              </a:ext>
            </a:extLst>
          </p:cNvPr>
          <p:cNvSpPr txBox="1"/>
          <p:nvPr/>
        </p:nvSpPr>
        <p:spPr>
          <a:xfrm>
            <a:off x="7652191" y="2508258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47 950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93" name="object 32">
            <a:extLst>
              <a:ext uri="{FF2B5EF4-FFF2-40B4-BE49-F238E27FC236}">
                <a16:creationId xmlns:a16="http://schemas.microsoft.com/office/drawing/2014/main" id="{6B0749CD-E696-3FFD-EEEB-A6979EC93991}"/>
              </a:ext>
            </a:extLst>
          </p:cNvPr>
          <p:cNvSpPr txBox="1"/>
          <p:nvPr/>
        </p:nvSpPr>
        <p:spPr>
          <a:xfrm>
            <a:off x="7627563" y="3224574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40 500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5883" y="1335024"/>
            <a:ext cx="8548116" cy="4496181"/>
            <a:chOff x="595883" y="1335024"/>
            <a:chExt cx="8548116" cy="4496181"/>
          </a:xfrm>
        </p:grpSpPr>
        <p:sp>
          <p:nvSpPr>
            <p:cNvPr id="3" name="object 3"/>
            <p:cNvSpPr/>
            <p:nvPr/>
          </p:nvSpPr>
          <p:spPr>
            <a:xfrm>
              <a:off x="1068323" y="2172167"/>
              <a:ext cx="1981200" cy="1411582"/>
            </a:xfrm>
            <a:custGeom>
              <a:avLst/>
              <a:gdLst/>
              <a:ahLst/>
              <a:cxnLst/>
              <a:rect l="l" t="t" r="r" b="b"/>
              <a:pathLst>
                <a:path w="1981200" h="1597660">
                  <a:moveTo>
                    <a:pt x="0" y="1597152"/>
                  </a:moveTo>
                  <a:lnTo>
                    <a:pt x="1981200" y="1597152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597152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043567" y="2900320"/>
              <a:ext cx="2180463" cy="1873460"/>
            </a:xfrm>
            <a:custGeom>
              <a:avLst/>
              <a:gdLst/>
              <a:ahLst/>
              <a:cxnLst/>
              <a:rect l="l" t="t" r="r" b="b"/>
              <a:pathLst>
                <a:path w="1981200" h="1917700">
                  <a:moveTo>
                    <a:pt x="0" y="1917191"/>
                  </a:moveTo>
                  <a:lnTo>
                    <a:pt x="1981200" y="1917191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917191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3921251" y="2185858"/>
              <a:ext cx="1981200" cy="1479151"/>
            </a:xfrm>
            <a:custGeom>
              <a:avLst/>
              <a:gdLst/>
              <a:ahLst/>
              <a:cxnLst/>
              <a:rect l="l" t="t" r="r" b="b"/>
              <a:pathLst>
                <a:path w="1981200" h="1586864">
                  <a:moveTo>
                    <a:pt x="0" y="1586484"/>
                  </a:moveTo>
                  <a:lnTo>
                    <a:pt x="1981200" y="1586484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586484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805556" y="3156584"/>
              <a:ext cx="2296158" cy="1851660"/>
            </a:xfrm>
            <a:custGeom>
              <a:avLst/>
              <a:gdLst/>
              <a:ahLst/>
              <a:cxnLst/>
              <a:rect l="l" t="t" r="r" b="b"/>
              <a:pathLst>
                <a:path w="1981200" h="1851660">
                  <a:moveTo>
                    <a:pt x="0" y="1851660"/>
                  </a:moveTo>
                  <a:lnTo>
                    <a:pt x="1981200" y="185166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8516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6774180" y="2799163"/>
              <a:ext cx="1981200" cy="751702"/>
            </a:xfrm>
            <a:custGeom>
              <a:avLst/>
              <a:gdLst/>
              <a:ahLst/>
              <a:cxnLst/>
              <a:rect l="l" t="t" r="r" b="b"/>
              <a:pathLst>
                <a:path w="1981200" h="765175">
                  <a:moveTo>
                    <a:pt x="0" y="765047"/>
                  </a:moveTo>
                  <a:lnTo>
                    <a:pt x="1981200" y="765047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765047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20510" y="3314953"/>
              <a:ext cx="2134870" cy="1851660"/>
            </a:xfrm>
            <a:custGeom>
              <a:avLst/>
              <a:gdLst/>
              <a:ahLst/>
              <a:cxnLst/>
              <a:rect l="l" t="t" r="r" b="b"/>
              <a:pathLst>
                <a:path w="1981200" h="1781810">
                  <a:moveTo>
                    <a:pt x="0" y="1781556"/>
                  </a:moveTo>
                  <a:lnTo>
                    <a:pt x="1981200" y="1781556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178155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95883" y="1335024"/>
              <a:ext cx="71755" cy="3831590"/>
            </a:xfrm>
            <a:custGeom>
              <a:avLst/>
              <a:gdLst/>
              <a:ahLst/>
              <a:cxnLst/>
              <a:rect l="l" t="t" r="r" b="b"/>
              <a:pathLst>
                <a:path w="71754" h="3831590">
                  <a:moveTo>
                    <a:pt x="36575" y="3831336"/>
                  </a:moveTo>
                  <a:lnTo>
                    <a:pt x="36575" y="0"/>
                  </a:lnTo>
                </a:path>
                <a:path w="71754" h="3831590">
                  <a:moveTo>
                    <a:pt x="0" y="3831336"/>
                  </a:moveTo>
                  <a:lnTo>
                    <a:pt x="71628" y="3831336"/>
                  </a:lnTo>
                </a:path>
                <a:path w="71754" h="3831590">
                  <a:moveTo>
                    <a:pt x="0" y="3192780"/>
                  </a:moveTo>
                  <a:lnTo>
                    <a:pt x="71628" y="3192780"/>
                  </a:lnTo>
                </a:path>
                <a:path w="71754" h="3831590">
                  <a:moveTo>
                    <a:pt x="0" y="2554224"/>
                  </a:moveTo>
                  <a:lnTo>
                    <a:pt x="71628" y="2554224"/>
                  </a:lnTo>
                </a:path>
                <a:path w="71754" h="3831590">
                  <a:moveTo>
                    <a:pt x="0" y="1915667"/>
                  </a:moveTo>
                  <a:lnTo>
                    <a:pt x="71628" y="1915667"/>
                  </a:lnTo>
                </a:path>
                <a:path w="71754" h="3831590">
                  <a:moveTo>
                    <a:pt x="0" y="1277112"/>
                  </a:moveTo>
                  <a:lnTo>
                    <a:pt x="71628" y="1277112"/>
                  </a:lnTo>
                </a:path>
                <a:path w="71754" h="3831590">
                  <a:moveTo>
                    <a:pt x="0" y="638555"/>
                  </a:moveTo>
                  <a:lnTo>
                    <a:pt x="71628" y="638555"/>
                  </a:lnTo>
                </a:path>
                <a:path w="71754" h="3831590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9144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2459" y="5161787"/>
              <a:ext cx="8511540" cy="9525"/>
            </a:xfrm>
            <a:custGeom>
              <a:avLst/>
              <a:gdLst/>
              <a:ahLst/>
              <a:cxnLst/>
              <a:rect l="l" t="t" r="r" b="b"/>
              <a:pathLst>
                <a:path w="8511540" h="9525">
                  <a:moveTo>
                    <a:pt x="0" y="9144"/>
                  </a:moveTo>
                  <a:lnTo>
                    <a:pt x="8511540" y="9144"/>
                  </a:lnTo>
                  <a:lnTo>
                    <a:pt x="8511540" y="0"/>
                  </a:lnTo>
                  <a:lnTo>
                    <a:pt x="0" y="0"/>
                  </a:lnTo>
                  <a:lnTo>
                    <a:pt x="0" y="914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459" y="5166360"/>
              <a:ext cx="5706110" cy="664845"/>
            </a:xfrm>
            <a:custGeom>
              <a:avLst/>
              <a:gdLst/>
              <a:ahLst/>
              <a:cxnLst/>
              <a:rect l="l" t="t" r="r" b="b"/>
              <a:pathLst>
                <a:path w="5706110" h="664845">
                  <a:moveTo>
                    <a:pt x="0" y="0"/>
                  </a:moveTo>
                  <a:lnTo>
                    <a:pt x="0" y="220979"/>
                  </a:lnTo>
                </a:path>
                <a:path w="5706110" h="664845">
                  <a:moveTo>
                    <a:pt x="2852928" y="0"/>
                  </a:moveTo>
                  <a:lnTo>
                    <a:pt x="2852928" y="220979"/>
                  </a:lnTo>
                </a:path>
                <a:path w="5706110" h="664845">
                  <a:moveTo>
                    <a:pt x="5705856" y="0"/>
                  </a:moveTo>
                  <a:lnTo>
                    <a:pt x="5705856" y="220979"/>
                  </a:lnTo>
                </a:path>
                <a:path w="5706110" h="664845">
                  <a:moveTo>
                    <a:pt x="0" y="220979"/>
                  </a:moveTo>
                  <a:lnTo>
                    <a:pt x="0" y="443483"/>
                  </a:lnTo>
                </a:path>
                <a:path w="5706110" h="664845">
                  <a:moveTo>
                    <a:pt x="2852928" y="220979"/>
                  </a:moveTo>
                  <a:lnTo>
                    <a:pt x="2852928" y="443483"/>
                  </a:lnTo>
                </a:path>
                <a:path w="5706110" h="664845">
                  <a:moveTo>
                    <a:pt x="5705856" y="220979"/>
                  </a:moveTo>
                  <a:lnTo>
                    <a:pt x="5705856" y="443483"/>
                  </a:lnTo>
                </a:path>
                <a:path w="5706110" h="664845">
                  <a:moveTo>
                    <a:pt x="0" y="443483"/>
                  </a:moveTo>
                  <a:lnTo>
                    <a:pt x="0" y="664463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870704" y="2034535"/>
            <a:ext cx="3987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111 440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Källa: Arbetsgivarverket. </a:t>
            </a:r>
            <a:r>
              <a:rPr dirty="0"/>
              <a:t>Lönestatistik </a:t>
            </a:r>
            <a:r>
              <a:rPr spc="-5" dirty="0"/>
              <a:t>redovisas </a:t>
            </a:r>
            <a:r>
              <a:rPr dirty="0"/>
              <a:t>inte </a:t>
            </a:r>
            <a:r>
              <a:rPr spc="-5" dirty="0"/>
              <a:t>vid färre än </a:t>
            </a:r>
            <a:r>
              <a:rPr dirty="0"/>
              <a:t>fem </a:t>
            </a:r>
            <a:r>
              <a:rPr spc="-5" dirty="0"/>
              <a:t>observationer. </a:t>
            </a:r>
            <a:r>
              <a:rPr dirty="0"/>
              <a:t>Vid </a:t>
            </a:r>
            <a:r>
              <a:rPr spc="-5" dirty="0"/>
              <a:t>upp </a:t>
            </a:r>
            <a:r>
              <a:rPr dirty="0"/>
              <a:t>till</a:t>
            </a:r>
            <a:r>
              <a:rPr spc="160" dirty="0"/>
              <a:t> </a:t>
            </a:r>
            <a:r>
              <a:rPr spc="-5" dirty="0"/>
              <a:t>21 observationer </a:t>
            </a:r>
            <a:r>
              <a:rPr dirty="0"/>
              <a:t>redovisas </a:t>
            </a:r>
            <a:r>
              <a:rPr spc="-5" dirty="0"/>
              <a:t>endast </a:t>
            </a:r>
            <a:r>
              <a:rPr dirty="0"/>
              <a:t>medianen.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xfrm>
            <a:off x="7626857" y="6518169"/>
            <a:ext cx="1045973" cy="126317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sv-SE" spc="-5" dirty="0"/>
              <a:t>Mars 2023</a:t>
            </a:r>
            <a:endParaRPr spc="-5" dirty="0"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4642485" y="2069057"/>
            <a:ext cx="3987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111 540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95996" y="2652471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89 590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91" y="5072633"/>
            <a:ext cx="50736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>
              <a:lnSpc>
                <a:spcPts val="1065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ts val="1005"/>
              </a:lnSpc>
            </a:pPr>
            <a:r>
              <a:rPr sz="850" spc="-5" dirty="0">
                <a:latin typeface="Carlito"/>
                <a:cs typeface="Carlito"/>
              </a:rPr>
              <a:t>Antal</a:t>
            </a:r>
            <a:endParaRPr sz="850">
              <a:latin typeface="Carlito"/>
              <a:cs typeface="Carlito"/>
            </a:endParaRPr>
          </a:p>
          <a:p>
            <a:pPr marL="12700" marR="10795">
              <a:lnSpc>
                <a:spcPts val="1540"/>
              </a:lnSpc>
              <a:spcBef>
                <a:spcPts val="120"/>
              </a:spcBef>
            </a:pPr>
            <a:r>
              <a:rPr sz="850" dirty="0">
                <a:latin typeface="Carlito"/>
                <a:cs typeface="Carlito"/>
              </a:rPr>
              <a:t>P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spc="-5" dirty="0">
                <a:latin typeface="Carlito"/>
                <a:cs typeface="Carlito"/>
              </a:rPr>
              <a:t>pul</a:t>
            </a:r>
            <a:r>
              <a:rPr sz="850" dirty="0">
                <a:latin typeface="Carlito"/>
                <a:cs typeface="Carlito"/>
              </a:rPr>
              <a:t>ati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n  BEST</a:t>
            </a:r>
            <a:r>
              <a:rPr sz="850" spc="-5" dirty="0">
                <a:latin typeface="Carlito"/>
                <a:cs typeface="Carlito"/>
              </a:rPr>
              <a:t>A</a:t>
            </a:r>
            <a:r>
              <a:rPr sz="850" dirty="0">
                <a:latin typeface="Carlito"/>
                <a:cs typeface="Carlito"/>
              </a:rPr>
              <a:t>-</a:t>
            </a:r>
            <a:r>
              <a:rPr sz="850" spc="-5" dirty="0">
                <a:latin typeface="Carlito"/>
                <a:cs typeface="Carlito"/>
              </a:rPr>
              <a:t>k</a:t>
            </a:r>
            <a:r>
              <a:rPr sz="850" spc="-10" dirty="0">
                <a:latin typeface="Carlito"/>
                <a:cs typeface="Carlito"/>
              </a:rPr>
              <a:t>o</a:t>
            </a:r>
            <a:r>
              <a:rPr sz="850" dirty="0">
                <a:latin typeface="Carlito"/>
                <a:cs typeface="Carlito"/>
              </a:rPr>
              <a:t>d</a:t>
            </a:r>
            <a:endParaRPr sz="85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7612" y="443407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35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612" y="3794836"/>
            <a:ext cx="34163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55</a:t>
            </a:r>
            <a:r>
              <a:rPr sz="900" spc="-6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612" y="3156584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75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612" y="2518028"/>
            <a:ext cx="340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95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9700" y="1879472"/>
            <a:ext cx="398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115</a:t>
            </a:r>
            <a:r>
              <a:rPr sz="900" spc="-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8057" y="5220665"/>
            <a:ext cx="27038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139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1875" y="5220665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66481" y="522066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latin typeface="Carlito"/>
                <a:cs typeface="Carlito"/>
              </a:rPr>
              <a:t>738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2027" y="5442966"/>
            <a:ext cx="114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rlito"/>
                <a:cs typeface="Carlito"/>
              </a:rPr>
              <a:t>KI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59629" y="5442966"/>
            <a:ext cx="5060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Sthlms</a:t>
            </a:r>
            <a:r>
              <a:rPr sz="900" spc="-55" dirty="0">
                <a:latin typeface="Carlito"/>
                <a:cs typeface="Carlito"/>
              </a:rPr>
              <a:t> </a:t>
            </a:r>
            <a:r>
              <a:rPr sz="900" dirty="0">
                <a:latin typeface="Carlito"/>
                <a:cs typeface="Carlito"/>
              </a:rPr>
              <a:t>län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89317" y="5442966"/>
            <a:ext cx="5537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rlito"/>
                <a:cs typeface="Carlito"/>
              </a:rPr>
              <a:t>Hela</a:t>
            </a:r>
            <a:r>
              <a:rPr sz="900" spc="-4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staten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83963" y="5781040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rlito"/>
                <a:cs typeface="Carlito"/>
              </a:rPr>
              <a:t>2062</a:t>
            </a:r>
            <a:endParaRPr sz="900" b="1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9700" y="807277"/>
            <a:ext cx="6480810" cy="5962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528320">
              <a:lnSpc>
                <a:spcPct val="100000"/>
              </a:lnSpc>
              <a:spcBef>
                <a:spcPts val="620"/>
              </a:spcBef>
            </a:pPr>
            <a:r>
              <a:rPr sz="1200" b="1" dirty="0">
                <a:latin typeface="Carlito"/>
                <a:cs typeface="Carlito"/>
              </a:rPr>
              <a:t>20 - Utbildning och </a:t>
            </a:r>
            <a:r>
              <a:rPr sz="1200" b="1" spc="-5" dirty="0">
                <a:latin typeface="Carlito"/>
                <a:cs typeface="Carlito"/>
              </a:rPr>
              <a:t>forskning med medicinsk, odontologisk </a:t>
            </a:r>
            <a:r>
              <a:rPr sz="1200" b="1" spc="-10" dirty="0">
                <a:latin typeface="Carlito"/>
                <a:cs typeface="Carlito"/>
              </a:rPr>
              <a:t>samt </a:t>
            </a:r>
            <a:r>
              <a:rPr sz="1200" b="1" spc="-5" dirty="0">
                <a:latin typeface="Carlito"/>
                <a:cs typeface="Carlito"/>
              </a:rPr>
              <a:t>veterinärmedicinsk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inriktning</a:t>
            </a:r>
            <a:endParaRPr sz="1200" dirty="0">
              <a:latin typeface="Carlito"/>
              <a:cs typeface="Carlito"/>
            </a:endParaRPr>
          </a:p>
          <a:p>
            <a:pPr marL="802640">
              <a:lnSpc>
                <a:spcPts val="1115"/>
              </a:lnSpc>
              <a:spcBef>
                <a:spcPts val="425"/>
              </a:spcBef>
            </a:pPr>
            <a:r>
              <a:rPr sz="1000" b="1" spc="-5" dirty="0">
                <a:latin typeface="Carlito"/>
                <a:cs typeface="Carlito"/>
              </a:rPr>
              <a:t>lönestatistik, mars 20</a:t>
            </a:r>
            <a:r>
              <a:rPr lang="sv-SE" sz="1000" b="1" spc="-5" dirty="0">
                <a:latin typeface="Carlito"/>
                <a:cs typeface="Carlito"/>
              </a:rPr>
              <a:t>23</a:t>
            </a:r>
            <a:r>
              <a:rPr sz="1000" b="1" spc="-5" dirty="0">
                <a:latin typeface="Carlito"/>
                <a:cs typeface="Carlito"/>
              </a:rPr>
              <a:t> (10:e, median, 90:e</a:t>
            </a:r>
            <a:r>
              <a:rPr sz="1000" b="1" spc="70" dirty="0">
                <a:latin typeface="Carlito"/>
                <a:cs typeface="Carlito"/>
              </a:rPr>
              <a:t> </a:t>
            </a:r>
            <a:r>
              <a:rPr sz="1000" b="1" spc="-5" dirty="0">
                <a:latin typeface="Carlito"/>
                <a:cs typeface="Carlito"/>
              </a:rPr>
              <a:t>percentil)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994"/>
              </a:lnSpc>
            </a:pPr>
            <a:r>
              <a:rPr sz="900" dirty="0">
                <a:latin typeface="Carlito"/>
                <a:cs typeface="Carlito"/>
              </a:rPr>
              <a:t>135</a:t>
            </a:r>
            <a:r>
              <a:rPr sz="900" spc="-1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id="{DD8423C7-D94C-511E-9507-056B39992A6B}"/>
              </a:ext>
            </a:extLst>
          </p:cNvPr>
          <p:cNvSpPr txBox="1"/>
          <p:nvPr/>
        </p:nvSpPr>
        <p:spPr>
          <a:xfrm>
            <a:off x="1895664" y="2799162"/>
            <a:ext cx="3987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85 000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6" name="object 12">
            <a:extLst>
              <a:ext uri="{FF2B5EF4-FFF2-40B4-BE49-F238E27FC236}">
                <a16:creationId xmlns:a16="http://schemas.microsoft.com/office/drawing/2014/main" id="{09B6DDC2-B987-1B4A-46B2-7A19E8BF9A50}"/>
              </a:ext>
            </a:extLst>
          </p:cNvPr>
          <p:cNvSpPr txBox="1"/>
          <p:nvPr/>
        </p:nvSpPr>
        <p:spPr>
          <a:xfrm>
            <a:off x="1859660" y="3448515"/>
            <a:ext cx="3987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64 080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7" name="object 13">
            <a:extLst>
              <a:ext uri="{FF2B5EF4-FFF2-40B4-BE49-F238E27FC236}">
                <a16:creationId xmlns:a16="http://schemas.microsoft.com/office/drawing/2014/main" id="{5C36377D-3379-C732-98B1-1A8A959C2A46}"/>
              </a:ext>
            </a:extLst>
          </p:cNvPr>
          <p:cNvSpPr txBox="1"/>
          <p:nvPr/>
        </p:nvSpPr>
        <p:spPr>
          <a:xfrm>
            <a:off x="4720746" y="3044430"/>
            <a:ext cx="3987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79 000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BE408E44-8E27-D097-3695-5C6C0227149B}"/>
              </a:ext>
            </a:extLst>
          </p:cNvPr>
          <p:cNvSpPr txBox="1"/>
          <p:nvPr/>
        </p:nvSpPr>
        <p:spPr>
          <a:xfrm>
            <a:off x="4670932" y="3550864"/>
            <a:ext cx="3987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62 930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E9F71680-8469-14BD-3556-93C4BDF2A731}"/>
              </a:ext>
            </a:extLst>
          </p:cNvPr>
          <p:cNvSpPr txBox="1"/>
          <p:nvPr/>
        </p:nvSpPr>
        <p:spPr>
          <a:xfrm>
            <a:off x="7590209" y="3168009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75 400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40" name="object 14">
            <a:extLst>
              <a:ext uri="{FF2B5EF4-FFF2-40B4-BE49-F238E27FC236}">
                <a16:creationId xmlns:a16="http://schemas.microsoft.com/office/drawing/2014/main" id="{C960BB7D-2074-6FF1-630F-81BADEC5F253}"/>
              </a:ext>
            </a:extLst>
          </p:cNvPr>
          <p:cNvSpPr txBox="1"/>
          <p:nvPr/>
        </p:nvSpPr>
        <p:spPr>
          <a:xfrm>
            <a:off x="7590209" y="3429000"/>
            <a:ext cx="3409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900" spc="-5" dirty="0">
                <a:solidFill>
                  <a:srgbClr val="404040"/>
                </a:solidFill>
                <a:latin typeface="Carlito"/>
                <a:cs typeface="Carlito"/>
              </a:rPr>
              <a:t>67 000</a:t>
            </a:r>
            <a:endParaRPr sz="9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_16_9.potx" id="{059F57FB-A349-4DD3-8215-1426CC1A2B35}" vid="{C5CFF7E9-E9B6-4CA7-8460-AE9379EDCA0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4331</Words>
  <Application>Microsoft Office PowerPoint</Application>
  <PresentationFormat>Bildspel på skärmen (4:3)</PresentationFormat>
  <Paragraphs>1692</Paragraphs>
  <Slides>37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37</vt:i4>
      </vt:variant>
    </vt:vector>
  </HeadingPairs>
  <TitlesOfParts>
    <vt:vector size="46" baseType="lpstr">
      <vt:lpstr>Arial</vt:lpstr>
      <vt:lpstr>Calibri</vt:lpstr>
      <vt:lpstr>Carlito</vt:lpstr>
      <vt:lpstr>DM Sans</vt:lpstr>
      <vt:lpstr>DM Sans Medium</vt:lpstr>
      <vt:lpstr>Times New Roman</vt:lpstr>
      <vt:lpstr>Wingdings</vt:lpstr>
      <vt:lpstr>Office Theme</vt:lpstr>
      <vt:lpstr>16_9_powerpointmall_ki_plommon_SVE</vt:lpstr>
      <vt:lpstr>Lönestatistik per BESTA-kod för KI, Stockholms län och hela staten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Lönespridning professorer, aug 2015  - (p10, median, p90)</dc:title>
  <dc:creator>Karolinska Institutet</dc:creator>
  <cp:lastModifiedBy>Louice Andersson</cp:lastModifiedBy>
  <cp:revision>8</cp:revision>
  <dcterms:created xsi:type="dcterms:W3CDTF">2020-12-18T10:57:05Z</dcterms:created>
  <dcterms:modified xsi:type="dcterms:W3CDTF">2023-09-11T09:20:34Z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2020-12-18T00:00:00Z</vt:filetime>
  </property>
</Properties>
</file>