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65" r:id="rId5"/>
    <p:sldId id="266" r:id="rId6"/>
    <p:sldId id="257" r:id="rId7"/>
    <p:sldId id="258" r:id="rId8"/>
    <p:sldId id="260" r:id="rId9"/>
  </p:sldIdLst>
  <p:sldSz cx="9144000" cy="5143500" type="screen16x9"/>
  <p:notesSz cx="6858000" cy="914400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2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F4F4"/>
    <a:srgbClr val="C7ECDC"/>
    <a:srgbClr val="4F0433"/>
    <a:srgbClr val="CCEBED"/>
    <a:srgbClr val="FFDDD6"/>
    <a:srgbClr val="666666"/>
    <a:srgbClr val="DDDEE0"/>
    <a:srgbClr val="FF876F"/>
    <a:srgbClr val="FFE7C2"/>
    <a:srgbClr val="FFC6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7CBE16-DA1A-48C9-B56D-0CA74AC40783}" v="3" dt="2023-07-06T06:56:30.0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88609" autoAdjust="0"/>
  </p:normalViewPr>
  <p:slideViewPr>
    <p:cSldViewPr>
      <p:cViewPr varScale="1">
        <p:scale>
          <a:sx n="149" d="100"/>
          <a:sy n="149" d="100"/>
        </p:scale>
        <p:origin x="366" y="126"/>
      </p:cViewPr>
      <p:guideLst>
        <p:guide orient="horz" pos="622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96" d="100"/>
          <a:sy n="96" d="100"/>
        </p:scale>
        <p:origin x="355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uice Andersson" userId="9bded310-1837-43bd-a007-fc079b058826" providerId="ADAL" clId="{937CBE16-DA1A-48C9-B56D-0CA74AC40783}"/>
    <pc:docChg chg="undo custSel addSld modSld sldOrd">
      <pc:chgData name="Louice Andersson" userId="9bded310-1837-43bd-a007-fc079b058826" providerId="ADAL" clId="{937CBE16-DA1A-48C9-B56D-0CA74AC40783}" dt="2023-07-06T07:12:52.327" v="603" actId="14100"/>
      <pc:docMkLst>
        <pc:docMk/>
      </pc:docMkLst>
      <pc:sldChg chg="addSp delSp modSp add mod ord">
        <pc:chgData name="Louice Andersson" userId="9bded310-1837-43bd-a007-fc079b058826" providerId="ADAL" clId="{937CBE16-DA1A-48C9-B56D-0CA74AC40783}" dt="2023-07-06T07:10:27.882" v="588" actId="1076"/>
        <pc:sldMkLst>
          <pc:docMk/>
          <pc:sldMk cId="0" sldId="257"/>
        </pc:sldMkLst>
        <pc:spChg chg="mod">
          <ac:chgData name="Louice Andersson" userId="9bded310-1837-43bd-a007-fc079b058826" providerId="ADAL" clId="{937CBE16-DA1A-48C9-B56D-0CA74AC40783}" dt="2023-07-06T06:52:31.740" v="20" actId="20577"/>
          <ac:spMkLst>
            <pc:docMk/>
            <pc:sldMk cId="0" sldId="257"/>
            <ac:spMk id="2" creationId="{00000000-0000-0000-0000-000000000000}"/>
          </ac:spMkLst>
        </pc:spChg>
        <pc:spChg chg="mod">
          <ac:chgData name="Louice Andersson" userId="9bded310-1837-43bd-a007-fc079b058826" providerId="ADAL" clId="{937CBE16-DA1A-48C9-B56D-0CA74AC40783}" dt="2023-07-06T06:52:14.540" v="4" actId="1076"/>
          <ac:spMkLst>
            <pc:docMk/>
            <pc:sldMk cId="0" sldId="257"/>
            <ac:spMk id="4" creationId="{00000000-0000-0000-0000-000000000000}"/>
          </ac:spMkLst>
        </pc:spChg>
        <pc:spChg chg="mod">
          <ac:chgData name="Louice Andersson" userId="9bded310-1837-43bd-a007-fc079b058826" providerId="ADAL" clId="{937CBE16-DA1A-48C9-B56D-0CA74AC40783}" dt="2023-07-06T07:07:23.451" v="556" actId="14100"/>
          <ac:spMkLst>
            <pc:docMk/>
            <pc:sldMk cId="0" sldId="257"/>
            <ac:spMk id="8" creationId="{00000000-0000-0000-0000-000000000000}"/>
          </ac:spMkLst>
        </pc:spChg>
        <pc:spChg chg="mod">
          <ac:chgData name="Louice Andersson" userId="9bded310-1837-43bd-a007-fc079b058826" providerId="ADAL" clId="{937CBE16-DA1A-48C9-B56D-0CA74AC40783}" dt="2023-07-06T07:07:38.208" v="559" actId="14100"/>
          <ac:spMkLst>
            <pc:docMk/>
            <pc:sldMk cId="0" sldId="257"/>
            <ac:spMk id="9" creationId="{00000000-0000-0000-0000-000000000000}"/>
          </ac:spMkLst>
        </pc:spChg>
        <pc:spChg chg="mod">
          <ac:chgData name="Louice Andersson" userId="9bded310-1837-43bd-a007-fc079b058826" providerId="ADAL" clId="{937CBE16-DA1A-48C9-B56D-0CA74AC40783}" dt="2023-07-06T07:08:25.797" v="570" actId="14100"/>
          <ac:spMkLst>
            <pc:docMk/>
            <pc:sldMk cId="0" sldId="257"/>
            <ac:spMk id="10" creationId="{00000000-0000-0000-0000-000000000000}"/>
          </ac:spMkLst>
        </pc:spChg>
        <pc:spChg chg="mod">
          <ac:chgData name="Louice Andersson" userId="9bded310-1837-43bd-a007-fc079b058826" providerId="ADAL" clId="{937CBE16-DA1A-48C9-B56D-0CA74AC40783}" dt="2023-07-06T07:08:19.237" v="569" actId="14100"/>
          <ac:spMkLst>
            <pc:docMk/>
            <pc:sldMk cId="0" sldId="257"/>
            <ac:spMk id="11" creationId="{00000000-0000-0000-0000-000000000000}"/>
          </ac:spMkLst>
        </pc:spChg>
        <pc:spChg chg="add mod">
          <ac:chgData name="Louice Andersson" userId="9bded310-1837-43bd-a007-fc079b058826" providerId="ADAL" clId="{937CBE16-DA1A-48C9-B56D-0CA74AC40783}" dt="2023-07-06T07:09:38.470" v="583" actId="1076"/>
          <ac:spMkLst>
            <pc:docMk/>
            <pc:sldMk cId="0" sldId="257"/>
            <ac:spMk id="12" creationId="{B5C49100-B8AE-2C45-F805-D3456E747731}"/>
          </ac:spMkLst>
        </pc:spChg>
        <pc:spChg chg="mod">
          <ac:chgData name="Louice Andersson" userId="9bded310-1837-43bd-a007-fc079b058826" providerId="ADAL" clId="{937CBE16-DA1A-48C9-B56D-0CA74AC40783}" dt="2023-07-06T07:08:43.108" v="575" actId="14100"/>
          <ac:spMkLst>
            <pc:docMk/>
            <pc:sldMk cId="0" sldId="257"/>
            <ac:spMk id="14" creationId="{00000000-0000-0000-0000-000000000000}"/>
          </ac:spMkLst>
        </pc:spChg>
        <pc:spChg chg="mod">
          <ac:chgData name="Louice Andersson" userId="9bded310-1837-43bd-a007-fc079b058826" providerId="ADAL" clId="{937CBE16-DA1A-48C9-B56D-0CA74AC40783}" dt="2023-07-06T07:09:30.160" v="582" actId="14100"/>
          <ac:spMkLst>
            <pc:docMk/>
            <pc:sldMk cId="0" sldId="257"/>
            <ac:spMk id="16" creationId="{00000000-0000-0000-0000-000000000000}"/>
          </ac:spMkLst>
        </pc:spChg>
        <pc:spChg chg="mod">
          <ac:chgData name="Louice Andersson" userId="9bded310-1837-43bd-a007-fc079b058826" providerId="ADAL" clId="{937CBE16-DA1A-48C9-B56D-0CA74AC40783}" dt="2023-07-06T07:09:23.888" v="581" actId="1076"/>
          <ac:spMkLst>
            <pc:docMk/>
            <pc:sldMk cId="0" sldId="257"/>
            <ac:spMk id="17" creationId="{00000000-0000-0000-0000-000000000000}"/>
          </ac:spMkLst>
        </pc:spChg>
        <pc:spChg chg="mod">
          <ac:chgData name="Louice Andersson" userId="9bded310-1837-43bd-a007-fc079b058826" providerId="ADAL" clId="{937CBE16-DA1A-48C9-B56D-0CA74AC40783}" dt="2023-07-06T07:09:52.791" v="585" actId="14100"/>
          <ac:spMkLst>
            <pc:docMk/>
            <pc:sldMk cId="0" sldId="257"/>
            <ac:spMk id="18" creationId="{00000000-0000-0000-0000-000000000000}"/>
          </ac:spMkLst>
        </pc:spChg>
        <pc:spChg chg="mod">
          <ac:chgData name="Louice Andersson" userId="9bded310-1837-43bd-a007-fc079b058826" providerId="ADAL" clId="{937CBE16-DA1A-48C9-B56D-0CA74AC40783}" dt="2023-07-06T07:10:20.228" v="587" actId="14100"/>
          <ac:spMkLst>
            <pc:docMk/>
            <pc:sldMk cId="0" sldId="257"/>
            <ac:spMk id="22" creationId="{00000000-0000-0000-0000-000000000000}"/>
          </ac:spMkLst>
        </pc:spChg>
        <pc:spChg chg="mod">
          <ac:chgData name="Louice Andersson" userId="9bded310-1837-43bd-a007-fc079b058826" providerId="ADAL" clId="{937CBE16-DA1A-48C9-B56D-0CA74AC40783}" dt="2023-07-06T07:07:51.061" v="563" actId="1036"/>
          <ac:spMkLst>
            <pc:docMk/>
            <pc:sldMk cId="0" sldId="257"/>
            <ac:spMk id="26" creationId="{00000000-0000-0000-0000-000000000000}"/>
          </ac:spMkLst>
        </pc:spChg>
        <pc:spChg chg="mod">
          <ac:chgData name="Louice Andersson" userId="9bded310-1837-43bd-a007-fc079b058826" providerId="ADAL" clId="{937CBE16-DA1A-48C9-B56D-0CA74AC40783}" dt="2023-07-06T06:55:38.613" v="183" actId="20577"/>
          <ac:spMkLst>
            <pc:docMk/>
            <pc:sldMk cId="0" sldId="257"/>
            <ac:spMk id="28" creationId="{00000000-0000-0000-0000-000000000000}"/>
          </ac:spMkLst>
        </pc:spChg>
        <pc:spChg chg="mod">
          <ac:chgData name="Louice Andersson" userId="9bded310-1837-43bd-a007-fc079b058826" providerId="ADAL" clId="{937CBE16-DA1A-48C9-B56D-0CA74AC40783}" dt="2023-07-06T06:56:59.118" v="229" actId="20577"/>
          <ac:spMkLst>
            <pc:docMk/>
            <pc:sldMk cId="0" sldId="257"/>
            <ac:spMk id="29" creationId="{00000000-0000-0000-0000-000000000000}"/>
          </ac:spMkLst>
        </pc:spChg>
        <pc:spChg chg="mod">
          <ac:chgData name="Louice Andersson" userId="9bded310-1837-43bd-a007-fc079b058826" providerId="ADAL" clId="{937CBE16-DA1A-48C9-B56D-0CA74AC40783}" dt="2023-07-06T07:09:47.462" v="584" actId="1076"/>
          <ac:spMkLst>
            <pc:docMk/>
            <pc:sldMk cId="0" sldId="257"/>
            <ac:spMk id="30" creationId="{00000000-0000-0000-0000-000000000000}"/>
          </ac:spMkLst>
        </pc:spChg>
        <pc:spChg chg="mod">
          <ac:chgData name="Louice Andersson" userId="9bded310-1837-43bd-a007-fc079b058826" providerId="ADAL" clId="{937CBE16-DA1A-48C9-B56D-0CA74AC40783}" dt="2023-07-06T07:10:09.012" v="586" actId="1076"/>
          <ac:spMkLst>
            <pc:docMk/>
            <pc:sldMk cId="0" sldId="257"/>
            <ac:spMk id="31" creationId="{00000000-0000-0000-0000-000000000000}"/>
          </ac:spMkLst>
        </pc:spChg>
        <pc:spChg chg="mod">
          <ac:chgData name="Louice Andersson" userId="9bded310-1837-43bd-a007-fc079b058826" providerId="ADAL" clId="{937CBE16-DA1A-48C9-B56D-0CA74AC40783}" dt="2023-07-06T06:59:40.098" v="358" actId="20577"/>
          <ac:spMkLst>
            <pc:docMk/>
            <pc:sldMk cId="0" sldId="257"/>
            <ac:spMk id="32" creationId="{00000000-0000-0000-0000-000000000000}"/>
          </ac:spMkLst>
        </pc:spChg>
        <pc:spChg chg="mod">
          <ac:chgData name="Louice Andersson" userId="9bded310-1837-43bd-a007-fc079b058826" providerId="ADAL" clId="{937CBE16-DA1A-48C9-B56D-0CA74AC40783}" dt="2023-07-06T07:08:08.178" v="567" actId="1036"/>
          <ac:spMkLst>
            <pc:docMk/>
            <pc:sldMk cId="0" sldId="257"/>
            <ac:spMk id="35" creationId="{00000000-0000-0000-0000-000000000000}"/>
          </ac:spMkLst>
        </pc:spChg>
        <pc:spChg chg="mod">
          <ac:chgData name="Louice Andersson" userId="9bded310-1837-43bd-a007-fc079b058826" providerId="ADAL" clId="{937CBE16-DA1A-48C9-B56D-0CA74AC40783}" dt="2023-07-06T06:57:30.723" v="256" actId="20577"/>
          <ac:spMkLst>
            <pc:docMk/>
            <pc:sldMk cId="0" sldId="257"/>
            <ac:spMk id="39" creationId="{00000000-0000-0000-0000-000000000000}"/>
          </ac:spMkLst>
        </pc:spChg>
        <pc:spChg chg="mod">
          <ac:chgData name="Louice Andersson" userId="9bded310-1837-43bd-a007-fc079b058826" providerId="ADAL" clId="{937CBE16-DA1A-48C9-B56D-0CA74AC40783}" dt="2023-07-06T06:59:31.604" v="344" actId="20577"/>
          <ac:spMkLst>
            <pc:docMk/>
            <pc:sldMk cId="0" sldId="257"/>
            <ac:spMk id="41" creationId="{00000000-0000-0000-0000-000000000000}"/>
          </ac:spMkLst>
        </pc:spChg>
        <pc:spChg chg="mod">
          <ac:chgData name="Louice Andersson" userId="9bded310-1837-43bd-a007-fc079b058826" providerId="ADAL" clId="{937CBE16-DA1A-48C9-B56D-0CA74AC40783}" dt="2023-07-06T07:08:31.007" v="574" actId="1036"/>
          <ac:spMkLst>
            <pc:docMk/>
            <pc:sldMk cId="0" sldId="257"/>
            <ac:spMk id="43" creationId="{00000000-0000-0000-0000-000000000000}"/>
          </ac:spMkLst>
        </pc:spChg>
        <pc:spChg chg="mod">
          <ac:chgData name="Louice Andersson" userId="9bded310-1837-43bd-a007-fc079b058826" providerId="ADAL" clId="{937CBE16-DA1A-48C9-B56D-0CA74AC40783}" dt="2023-07-06T07:08:49.531" v="576" actId="1076"/>
          <ac:spMkLst>
            <pc:docMk/>
            <pc:sldMk cId="0" sldId="257"/>
            <ac:spMk id="45" creationId="{00000000-0000-0000-0000-000000000000}"/>
          </ac:spMkLst>
        </pc:spChg>
        <pc:spChg chg="del mod">
          <ac:chgData name="Louice Andersson" userId="9bded310-1837-43bd-a007-fc079b058826" providerId="ADAL" clId="{937CBE16-DA1A-48C9-B56D-0CA74AC40783}" dt="2023-07-06T06:59:58.571" v="360"/>
          <ac:spMkLst>
            <pc:docMk/>
            <pc:sldMk cId="0" sldId="257"/>
            <ac:spMk id="46" creationId="{00000000-0000-0000-0000-000000000000}"/>
          </ac:spMkLst>
        </pc:spChg>
        <pc:spChg chg="mod">
          <ac:chgData name="Louice Andersson" userId="9bded310-1837-43bd-a007-fc079b058826" providerId="ADAL" clId="{937CBE16-DA1A-48C9-B56D-0CA74AC40783}" dt="2023-07-06T06:57:22.346" v="244" actId="20577"/>
          <ac:spMkLst>
            <pc:docMk/>
            <pc:sldMk cId="0" sldId="257"/>
            <ac:spMk id="47" creationId="{00000000-0000-0000-0000-000000000000}"/>
          </ac:spMkLst>
        </pc:spChg>
        <pc:spChg chg="mod">
          <ac:chgData name="Louice Andersson" userId="9bded310-1837-43bd-a007-fc079b058826" providerId="ADAL" clId="{937CBE16-DA1A-48C9-B56D-0CA74AC40783}" dt="2023-07-06T06:58:39.506" v="286" actId="20577"/>
          <ac:spMkLst>
            <pc:docMk/>
            <pc:sldMk cId="0" sldId="257"/>
            <ac:spMk id="48" creationId="{00000000-0000-0000-0000-000000000000}"/>
          </ac:spMkLst>
        </pc:spChg>
        <pc:spChg chg="mod">
          <ac:chgData name="Louice Andersson" userId="9bded310-1837-43bd-a007-fc079b058826" providerId="ADAL" clId="{937CBE16-DA1A-48C9-B56D-0CA74AC40783}" dt="2023-07-06T07:10:27.882" v="588" actId="1076"/>
          <ac:spMkLst>
            <pc:docMk/>
            <pc:sldMk cId="0" sldId="257"/>
            <ac:spMk id="49" creationId="{00000000-0000-0000-0000-000000000000}"/>
          </ac:spMkLst>
        </pc:spChg>
        <pc:spChg chg="mod">
          <ac:chgData name="Louice Andersson" userId="9bded310-1837-43bd-a007-fc079b058826" providerId="ADAL" clId="{937CBE16-DA1A-48C9-B56D-0CA74AC40783}" dt="2023-07-06T06:53:06.915" v="43" actId="20577"/>
          <ac:spMkLst>
            <pc:docMk/>
            <pc:sldMk cId="0" sldId="257"/>
            <ac:spMk id="58" creationId="{00000000-0000-0000-0000-000000000000}"/>
          </ac:spMkLst>
        </pc:spChg>
        <pc:spChg chg="add del mod">
          <ac:chgData name="Louice Andersson" userId="9bded310-1837-43bd-a007-fc079b058826" providerId="ADAL" clId="{937CBE16-DA1A-48C9-B56D-0CA74AC40783}" dt="2023-07-06T06:54:08.520" v="101" actId="14100"/>
          <ac:spMkLst>
            <pc:docMk/>
            <pc:sldMk cId="0" sldId="257"/>
            <ac:spMk id="59" creationId="{00000000-0000-0000-0000-000000000000}"/>
          </ac:spMkLst>
        </pc:spChg>
        <pc:spChg chg="mod">
          <ac:chgData name="Louice Andersson" userId="9bded310-1837-43bd-a007-fc079b058826" providerId="ADAL" clId="{937CBE16-DA1A-48C9-B56D-0CA74AC40783}" dt="2023-07-06T06:54:51.617" v="140" actId="20577"/>
          <ac:spMkLst>
            <pc:docMk/>
            <pc:sldMk cId="0" sldId="257"/>
            <ac:spMk id="60" creationId="{00000000-0000-0000-0000-000000000000}"/>
          </ac:spMkLst>
        </pc:spChg>
        <pc:spChg chg="mod">
          <ac:chgData name="Louice Andersson" userId="9bded310-1837-43bd-a007-fc079b058826" providerId="ADAL" clId="{937CBE16-DA1A-48C9-B56D-0CA74AC40783}" dt="2023-07-06T06:55:28.875" v="179" actId="20577"/>
          <ac:spMkLst>
            <pc:docMk/>
            <pc:sldMk cId="0" sldId="257"/>
            <ac:spMk id="62" creationId="{00000000-0000-0000-0000-000000000000}"/>
          </ac:spMkLst>
        </pc:spChg>
        <pc:spChg chg="mod">
          <ac:chgData name="Louice Andersson" userId="9bded310-1837-43bd-a007-fc079b058826" providerId="ADAL" clId="{937CBE16-DA1A-48C9-B56D-0CA74AC40783}" dt="2023-07-06T06:56:24.852" v="191" actId="20577"/>
          <ac:spMkLst>
            <pc:docMk/>
            <pc:sldMk cId="0" sldId="257"/>
            <ac:spMk id="63" creationId="{00000000-0000-0000-0000-000000000000}"/>
          </ac:spMkLst>
        </pc:spChg>
        <pc:spChg chg="mod">
          <ac:chgData name="Louice Andersson" userId="9bded310-1837-43bd-a007-fc079b058826" providerId="ADAL" clId="{937CBE16-DA1A-48C9-B56D-0CA74AC40783}" dt="2023-07-06T06:57:14.889" v="233" actId="20577"/>
          <ac:spMkLst>
            <pc:docMk/>
            <pc:sldMk cId="0" sldId="257"/>
            <ac:spMk id="64" creationId="{00000000-0000-0000-0000-000000000000}"/>
          </ac:spMkLst>
        </pc:spChg>
        <pc:spChg chg="mod">
          <ac:chgData name="Louice Andersson" userId="9bded310-1837-43bd-a007-fc079b058826" providerId="ADAL" clId="{937CBE16-DA1A-48C9-B56D-0CA74AC40783}" dt="2023-07-06T06:58:30.797" v="274" actId="20577"/>
          <ac:spMkLst>
            <pc:docMk/>
            <pc:sldMk cId="0" sldId="257"/>
            <ac:spMk id="65" creationId="{00000000-0000-0000-0000-000000000000}"/>
          </ac:spMkLst>
        </pc:spChg>
        <pc:spChg chg="mod">
          <ac:chgData name="Louice Andersson" userId="9bded310-1837-43bd-a007-fc079b058826" providerId="ADAL" clId="{937CBE16-DA1A-48C9-B56D-0CA74AC40783}" dt="2023-07-06T06:59:09.216" v="318" actId="20577"/>
          <ac:spMkLst>
            <pc:docMk/>
            <pc:sldMk cId="0" sldId="257"/>
            <ac:spMk id="66" creationId="{00000000-0000-0000-0000-000000000000}"/>
          </ac:spMkLst>
        </pc:spChg>
        <pc:spChg chg="mod">
          <ac:chgData name="Louice Andersson" userId="9bded310-1837-43bd-a007-fc079b058826" providerId="ADAL" clId="{937CBE16-DA1A-48C9-B56D-0CA74AC40783}" dt="2023-07-06T06:52:41.516" v="37" actId="20577"/>
          <ac:spMkLst>
            <pc:docMk/>
            <pc:sldMk cId="0" sldId="257"/>
            <ac:spMk id="76" creationId="{00000000-0000-0000-0000-000000000000}"/>
          </ac:spMkLst>
        </pc:spChg>
        <pc:spChg chg="mod">
          <ac:chgData name="Louice Andersson" userId="9bded310-1837-43bd-a007-fc079b058826" providerId="ADAL" clId="{937CBE16-DA1A-48C9-B56D-0CA74AC40783}" dt="2023-07-06T06:53:14.424" v="55" actId="20577"/>
          <ac:spMkLst>
            <pc:docMk/>
            <pc:sldMk cId="0" sldId="257"/>
            <ac:spMk id="77" creationId="{311ED754-31A1-610A-6CD3-93F7C2365CCF}"/>
          </ac:spMkLst>
        </pc:spChg>
        <pc:spChg chg="mod">
          <ac:chgData name="Louice Andersson" userId="9bded310-1837-43bd-a007-fc079b058826" providerId="ADAL" clId="{937CBE16-DA1A-48C9-B56D-0CA74AC40783}" dt="2023-07-06T06:53:21.761" v="67" actId="20577"/>
          <ac:spMkLst>
            <pc:docMk/>
            <pc:sldMk cId="0" sldId="257"/>
            <ac:spMk id="78" creationId="{5CD3E9DD-6AE2-35A9-8FA3-0B806533427F}"/>
          </ac:spMkLst>
        </pc:spChg>
        <pc:spChg chg="mod">
          <ac:chgData name="Louice Andersson" userId="9bded310-1837-43bd-a007-fc079b058826" providerId="ADAL" clId="{937CBE16-DA1A-48C9-B56D-0CA74AC40783}" dt="2023-07-06T06:53:32.200" v="79" actId="20577"/>
          <ac:spMkLst>
            <pc:docMk/>
            <pc:sldMk cId="0" sldId="257"/>
            <ac:spMk id="79" creationId="{8D0D63FE-903E-904C-2F03-2C15F5251089}"/>
          </ac:spMkLst>
        </pc:spChg>
        <pc:spChg chg="mod">
          <ac:chgData name="Louice Andersson" userId="9bded310-1837-43bd-a007-fc079b058826" providerId="ADAL" clId="{937CBE16-DA1A-48C9-B56D-0CA74AC40783}" dt="2023-07-06T07:07:41.213" v="560" actId="1035"/>
          <ac:spMkLst>
            <pc:docMk/>
            <pc:sldMk cId="0" sldId="257"/>
            <ac:spMk id="80" creationId="{85DCF83A-B21F-90B2-2578-E376542DBC82}"/>
          </ac:spMkLst>
        </pc:spChg>
        <pc:spChg chg="mod">
          <ac:chgData name="Louice Andersson" userId="9bded310-1837-43bd-a007-fc079b058826" providerId="ADAL" clId="{937CBE16-DA1A-48C9-B56D-0CA74AC40783}" dt="2023-07-06T07:07:01.667" v="554" actId="1036"/>
          <ac:spMkLst>
            <pc:docMk/>
            <pc:sldMk cId="0" sldId="257"/>
            <ac:spMk id="81" creationId="{6889AAD1-E4DE-E08E-AC06-00EF32F27B04}"/>
          </ac:spMkLst>
        </pc:spChg>
        <pc:spChg chg="mod">
          <ac:chgData name="Louice Andersson" userId="9bded310-1837-43bd-a007-fc079b058826" providerId="ADAL" clId="{937CBE16-DA1A-48C9-B56D-0CA74AC40783}" dt="2023-07-06T07:06:53.460" v="551" actId="1036"/>
          <ac:spMkLst>
            <pc:docMk/>
            <pc:sldMk cId="0" sldId="257"/>
            <ac:spMk id="82" creationId="{0E929F66-6AC4-B186-E9B9-B8168F66BA07}"/>
          </ac:spMkLst>
        </pc:spChg>
        <pc:spChg chg="mod">
          <ac:chgData name="Louice Andersson" userId="9bded310-1837-43bd-a007-fc079b058826" providerId="ADAL" clId="{937CBE16-DA1A-48C9-B56D-0CA74AC40783}" dt="2023-07-06T07:09:19.360" v="580" actId="1076"/>
          <ac:spMkLst>
            <pc:docMk/>
            <pc:sldMk cId="0" sldId="257"/>
            <ac:spMk id="85" creationId="{8C93ECB2-60BE-D5D4-76EB-C2B41AB31E72}"/>
          </ac:spMkLst>
        </pc:spChg>
        <pc:spChg chg="mod">
          <ac:chgData name="Louice Andersson" userId="9bded310-1837-43bd-a007-fc079b058826" providerId="ADAL" clId="{937CBE16-DA1A-48C9-B56D-0CA74AC40783}" dt="2023-07-06T06:58:46.530" v="298" actId="20577"/>
          <ac:spMkLst>
            <pc:docMk/>
            <pc:sldMk cId="0" sldId="257"/>
            <ac:spMk id="86" creationId="{5C30FBF5-2FBD-E73E-D6ED-49D1B1467AC2}"/>
          </ac:spMkLst>
        </pc:spChg>
      </pc:sldChg>
      <pc:sldChg chg="modSp add mod">
        <pc:chgData name="Louice Andersson" userId="9bded310-1837-43bd-a007-fc079b058826" providerId="ADAL" clId="{937CBE16-DA1A-48C9-B56D-0CA74AC40783}" dt="2023-07-06T07:12:52.327" v="603" actId="14100"/>
        <pc:sldMkLst>
          <pc:docMk/>
          <pc:sldMk cId="2212512923" sldId="258"/>
        </pc:sldMkLst>
        <pc:spChg chg="mod">
          <ac:chgData name="Louice Andersson" userId="9bded310-1837-43bd-a007-fc079b058826" providerId="ADAL" clId="{937CBE16-DA1A-48C9-B56D-0CA74AC40783}" dt="2023-07-06T07:00:32.611" v="392" actId="20577"/>
          <ac:spMkLst>
            <pc:docMk/>
            <pc:sldMk cId="2212512923" sldId="258"/>
            <ac:spMk id="2" creationId="{00000000-0000-0000-0000-000000000000}"/>
          </ac:spMkLst>
        </pc:spChg>
        <pc:spChg chg="mod">
          <ac:chgData name="Louice Andersson" userId="9bded310-1837-43bd-a007-fc079b058826" providerId="ADAL" clId="{937CBE16-DA1A-48C9-B56D-0CA74AC40783}" dt="2023-07-06T07:00:15.892" v="378" actId="1076"/>
          <ac:spMkLst>
            <pc:docMk/>
            <pc:sldMk cId="2212512923" sldId="258"/>
            <ac:spMk id="4" creationId="{00000000-0000-0000-0000-000000000000}"/>
          </ac:spMkLst>
        </pc:spChg>
        <pc:spChg chg="mod">
          <ac:chgData name="Louice Andersson" userId="9bded310-1837-43bd-a007-fc079b058826" providerId="ADAL" clId="{937CBE16-DA1A-48C9-B56D-0CA74AC40783}" dt="2023-07-06T07:12:35.355" v="601" actId="14100"/>
          <ac:spMkLst>
            <pc:docMk/>
            <pc:sldMk cId="2212512923" sldId="258"/>
            <ac:spMk id="6" creationId="{00000000-0000-0000-0000-000000000000}"/>
          </ac:spMkLst>
        </pc:spChg>
        <pc:spChg chg="mod">
          <ac:chgData name="Louice Andersson" userId="9bded310-1837-43bd-a007-fc079b058826" providerId="ADAL" clId="{937CBE16-DA1A-48C9-B56D-0CA74AC40783}" dt="2023-07-06T07:11:08.984" v="592" actId="14100"/>
          <ac:spMkLst>
            <pc:docMk/>
            <pc:sldMk cId="2212512923" sldId="258"/>
            <ac:spMk id="8" creationId="{00000000-0000-0000-0000-000000000000}"/>
          </ac:spMkLst>
        </pc:spChg>
        <pc:spChg chg="mod">
          <ac:chgData name="Louice Andersson" userId="9bded310-1837-43bd-a007-fc079b058826" providerId="ADAL" clId="{937CBE16-DA1A-48C9-B56D-0CA74AC40783}" dt="2023-07-06T07:10:59.089" v="591" actId="14100"/>
          <ac:spMkLst>
            <pc:docMk/>
            <pc:sldMk cId="2212512923" sldId="258"/>
            <ac:spMk id="10" creationId="{00000000-0000-0000-0000-000000000000}"/>
          </ac:spMkLst>
        </pc:spChg>
        <pc:spChg chg="mod">
          <ac:chgData name="Louice Andersson" userId="9bded310-1837-43bd-a007-fc079b058826" providerId="ADAL" clId="{937CBE16-DA1A-48C9-B56D-0CA74AC40783}" dt="2023-07-06T07:10:53.480" v="590" actId="1076"/>
          <ac:spMkLst>
            <pc:docMk/>
            <pc:sldMk cId="2212512923" sldId="258"/>
            <ac:spMk id="11" creationId="{00000000-0000-0000-0000-000000000000}"/>
          </ac:spMkLst>
        </pc:spChg>
        <pc:spChg chg="mod">
          <ac:chgData name="Louice Andersson" userId="9bded310-1837-43bd-a007-fc079b058826" providerId="ADAL" clId="{937CBE16-DA1A-48C9-B56D-0CA74AC40783}" dt="2023-07-06T07:12:05.090" v="598" actId="14100"/>
          <ac:spMkLst>
            <pc:docMk/>
            <pc:sldMk cId="2212512923" sldId="258"/>
            <ac:spMk id="12" creationId="{00000000-0000-0000-0000-000000000000}"/>
          </ac:spMkLst>
        </pc:spChg>
        <pc:spChg chg="mod">
          <ac:chgData name="Louice Andersson" userId="9bded310-1837-43bd-a007-fc079b058826" providerId="ADAL" clId="{937CBE16-DA1A-48C9-B56D-0CA74AC40783}" dt="2023-07-06T07:11:57.699" v="597" actId="14100"/>
          <ac:spMkLst>
            <pc:docMk/>
            <pc:sldMk cId="2212512923" sldId="258"/>
            <ac:spMk id="13" creationId="{00000000-0000-0000-0000-000000000000}"/>
          </ac:spMkLst>
        </pc:spChg>
        <pc:spChg chg="mod">
          <ac:chgData name="Louice Andersson" userId="9bded310-1837-43bd-a007-fc079b058826" providerId="ADAL" clId="{937CBE16-DA1A-48C9-B56D-0CA74AC40783}" dt="2023-07-06T07:11:47.676" v="596" actId="1076"/>
          <ac:spMkLst>
            <pc:docMk/>
            <pc:sldMk cId="2212512923" sldId="258"/>
            <ac:spMk id="26" creationId="{00000000-0000-0000-0000-000000000000}"/>
          </ac:spMkLst>
        </pc:spChg>
        <pc:spChg chg="mod">
          <ac:chgData name="Louice Andersson" userId="9bded310-1837-43bd-a007-fc079b058826" providerId="ADAL" clId="{937CBE16-DA1A-48C9-B56D-0CA74AC40783}" dt="2023-07-06T07:11:25.702" v="593" actId="1076"/>
          <ac:spMkLst>
            <pc:docMk/>
            <pc:sldMk cId="2212512923" sldId="258"/>
            <ac:spMk id="27" creationId="{00000000-0000-0000-0000-000000000000}"/>
          </ac:spMkLst>
        </pc:spChg>
        <pc:spChg chg="mod">
          <ac:chgData name="Louice Andersson" userId="9bded310-1837-43bd-a007-fc079b058826" providerId="ADAL" clId="{937CBE16-DA1A-48C9-B56D-0CA74AC40783}" dt="2023-07-06T07:10:45.969" v="589" actId="1076"/>
          <ac:spMkLst>
            <pc:docMk/>
            <pc:sldMk cId="2212512923" sldId="258"/>
            <ac:spMk id="35" creationId="{00000000-0000-0000-0000-000000000000}"/>
          </ac:spMkLst>
        </pc:spChg>
        <pc:spChg chg="mod">
          <ac:chgData name="Louice Andersson" userId="9bded310-1837-43bd-a007-fc079b058826" providerId="ADAL" clId="{937CBE16-DA1A-48C9-B56D-0CA74AC40783}" dt="2023-07-06T07:00:56.607" v="407" actId="20577"/>
          <ac:spMkLst>
            <pc:docMk/>
            <pc:sldMk cId="2212512923" sldId="258"/>
            <ac:spMk id="43" creationId="{00000000-0000-0000-0000-000000000000}"/>
          </ac:spMkLst>
        </pc:spChg>
        <pc:spChg chg="mod">
          <ac:chgData name="Louice Andersson" userId="9bded310-1837-43bd-a007-fc079b058826" providerId="ADAL" clId="{937CBE16-DA1A-48C9-B56D-0CA74AC40783}" dt="2023-07-06T07:05:42.886" v="485" actId="20577"/>
          <ac:spMkLst>
            <pc:docMk/>
            <pc:sldMk cId="2212512923" sldId="258"/>
            <ac:spMk id="44" creationId="{00000000-0000-0000-0000-000000000000}"/>
          </ac:spMkLst>
        </pc:spChg>
        <pc:spChg chg="mod">
          <ac:chgData name="Louice Andersson" userId="9bded310-1837-43bd-a007-fc079b058826" providerId="ADAL" clId="{937CBE16-DA1A-48C9-B56D-0CA74AC40783}" dt="2023-07-06T07:12:28.402" v="600" actId="14100"/>
          <ac:spMkLst>
            <pc:docMk/>
            <pc:sldMk cId="2212512923" sldId="258"/>
            <ac:spMk id="46" creationId="{F6D3C96D-EB24-6042-32AA-BDD19B6221F8}"/>
          </ac:spMkLst>
        </pc:spChg>
        <pc:spChg chg="mod">
          <ac:chgData name="Louice Andersson" userId="9bded310-1837-43bd-a007-fc079b058826" providerId="ADAL" clId="{937CBE16-DA1A-48C9-B56D-0CA74AC40783}" dt="2023-07-06T07:06:14.703" v="513" actId="20577"/>
          <ac:spMkLst>
            <pc:docMk/>
            <pc:sldMk cId="2212512923" sldId="258"/>
            <ac:spMk id="58" creationId="{00000000-0000-0000-0000-000000000000}"/>
          </ac:spMkLst>
        </pc:spChg>
        <pc:spChg chg="mod">
          <ac:chgData name="Louice Andersson" userId="9bded310-1837-43bd-a007-fc079b058826" providerId="ADAL" clId="{937CBE16-DA1A-48C9-B56D-0CA74AC40783}" dt="2023-07-06T07:01:27.799" v="434" actId="20577"/>
          <ac:spMkLst>
            <pc:docMk/>
            <pc:sldMk cId="2212512923" sldId="258"/>
            <ac:spMk id="59" creationId="{00000000-0000-0000-0000-000000000000}"/>
          </ac:spMkLst>
        </pc:spChg>
        <pc:spChg chg="mod">
          <ac:chgData name="Louice Andersson" userId="9bded310-1837-43bd-a007-fc079b058826" providerId="ADAL" clId="{937CBE16-DA1A-48C9-B56D-0CA74AC40783}" dt="2023-07-06T07:00:49.062" v="395" actId="20577"/>
          <ac:spMkLst>
            <pc:docMk/>
            <pc:sldMk cId="2212512923" sldId="258"/>
            <ac:spMk id="60" creationId="{00000000-0000-0000-0000-000000000000}"/>
          </ac:spMkLst>
        </pc:spChg>
        <pc:spChg chg="mod">
          <ac:chgData name="Louice Andersson" userId="9bded310-1837-43bd-a007-fc079b058826" providerId="ADAL" clId="{937CBE16-DA1A-48C9-B56D-0CA74AC40783}" dt="2023-07-06T07:02:08.195" v="473" actId="20577"/>
          <ac:spMkLst>
            <pc:docMk/>
            <pc:sldMk cId="2212512923" sldId="258"/>
            <ac:spMk id="61" creationId="{00000000-0000-0000-0000-000000000000}"/>
          </ac:spMkLst>
        </pc:spChg>
        <pc:spChg chg="mod">
          <ac:chgData name="Louice Andersson" userId="9bded310-1837-43bd-a007-fc079b058826" providerId="ADAL" clId="{937CBE16-DA1A-48C9-B56D-0CA74AC40783}" dt="2023-07-06T07:00:07.846" v="377" actId="20577"/>
          <ac:spMkLst>
            <pc:docMk/>
            <pc:sldMk cId="2212512923" sldId="258"/>
            <ac:spMk id="76" creationId="{00000000-0000-0000-0000-000000000000}"/>
          </ac:spMkLst>
        </pc:spChg>
        <pc:spChg chg="mod">
          <ac:chgData name="Louice Andersson" userId="9bded310-1837-43bd-a007-fc079b058826" providerId="ADAL" clId="{937CBE16-DA1A-48C9-B56D-0CA74AC40783}" dt="2023-07-06T07:12:41.036" v="602" actId="1076"/>
          <ac:spMkLst>
            <pc:docMk/>
            <pc:sldMk cId="2212512923" sldId="258"/>
            <ac:spMk id="77" creationId="{311ED754-31A1-610A-6CD3-93F7C2365CCF}"/>
          </ac:spMkLst>
        </pc:spChg>
        <pc:spChg chg="mod">
          <ac:chgData name="Louice Andersson" userId="9bded310-1837-43bd-a007-fc079b058826" providerId="ADAL" clId="{937CBE16-DA1A-48C9-B56D-0CA74AC40783}" dt="2023-07-06T07:12:20.590" v="599" actId="1076"/>
          <ac:spMkLst>
            <pc:docMk/>
            <pc:sldMk cId="2212512923" sldId="258"/>
            <ac:spMk id="78" creationId="{5CD3E9DD-6AE2-35A9-8FA3-0B806533427F}"/>
          </ac:spMkLst>
        </pc:spChg>
        <pc:spChg chg="mod">
          <ac:chgData name="Louice Andersson" userId="9bded310-1837-43bd-a007-fc079b058826" providerId="ADAL" clId="{937CBE16-DA1A-48C9-B56D-0CA74AC40783}" dt="2023-07-06T07:06:39.324" v="549" actId="20577"/>
          <ac:spMkLst>
            <pc:docMk/>
            <pc:sldMk cId="2212512923" sldId="258"/>
            <ac:spMk id="79" creationId="{8D0D63FE-903E-904C-2F03-2C15F5251089}"/>
          </ac:spMkLst>
        </pc:spChg>
        <pc:spChg chg="mod">
          <ac:chgData name="Louice Andersson" userId="9bded310-1837-43bd-a007-fc079b058826" providerId="ADAL" clId="{937CBE16-DA1A-48C9-B56D-0CA74AC40783}" dt="2023-07-06T07:01:36.409" v="446" actId="20577"/>
          <ac:spMkLst>
            <pc:docMk/>
            <pc:sldMk cId="2212512923" sldId="258"/>
            <ac:spMk id="80" creationId="{85DCF83A-B21F-90B2-2578-E376542DBC82}"/>
          </ac:spMkLst>
        </pc:spChg>
        <pc:spChg chg="mod">
          <ac:chgData name="Louice Andersson" userId="9bded310-1837-43bd-a007-fc079b058826" providerId="ADAL" clId="{937CBE16-DA1A-48C9-B56D-0CA74AC40783}" dt="2023-07-06T07:01:44.025" v="458" actId="20577"/>
          <ac:spMkLst>
            <pc:docMk/>
            <pc:sldMk cId="2212512923" sldId="258"/>
            <ac:spMk id="81" creationId="{6889AAD1-E4DE-E08E-AC06-00EF32F27B04}"/>
          </ac:spMkLst>
        </pc:spChg>
        <pc:spChg chg="mod">
          <ac:chgData name="Louice Andersson" userId="9bded310-1837-43bd-a007-fc079b058826" providerId="ADAL" clId="{937CBE16-DA1A-48C9-B56D-0CA74AC40783}" dt="2023-07-06T07:01:53.770" v="470" actId="20577"/>
          <ac:spMkLst>
            <pc:docMk/>
            <pc:sldMk cId="2212512923" sldId="258"/>
            <ac:spMk id="82" creationId="{0E929F66-6AC4-B186-E9B9-B8168F66BA07}"/>
          </ac:spMkLst>
        </pc:spChg>
        <pc:spChg chg="mod">
          <ac:chgData name="Louice Andersson" userId="9bded310-1837-43bd-a007-fc079b058826" providerId="ADAL" clId="{937CBE16-DA1A-48C9-B56D-0CA74AC40783}" dt="2023-07-06T07:11:41.677" v="595" actId="1076"/>
          <ac:spMkLst>
            <pc:docMk/>
            <pc:sldMk cId="2212512923" sldId="258"/>
            <ac:spMk id="83" creationId="{3EFE7078-0A9D-5703-25AE-706D4653FC17}"/>
          </ac:spMkLst>
        </pc:spChg>
        <pc:cxnChg chg="mod">
          <ac:chgData name="Louice Andersson" userId="9bded310-1837-43bd-a007-fc079b058826" providerId="ADAL" clId="{937CBE16-DA1A-48C9-B56D-0CA74AC40783}" dt="2023-07-06T07:12:52.327" v="603" actId="14100"/>
          <ac:cxnSpMkLst>
            <pc:docMk/>
            <pc:sldMk cId="2212512923" sldId="258"/>
            <ac:cxnSpMk id="45" creationId="{2D8C947B-EB2A-5130-B30B-D98A3945DD1D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6818A54A-96AB-47F2-9FE3-5AA7C5EE68C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77C3AE1-DBA2-4DA9-A7CE-D2A621C8104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55F06C-14D9-45DF-81A5-F25F8ECA9886}" type="datetimeFigureOut">
              <a:rPr lang="sv-SE" smtClean="0"/>
              <a:t>2023-09-11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FB76FC6-F54A-4120-9B8F-E28E2A08E52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D9B89EF-3F47-4486-BAA9-AF9A8BE096D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CC5D8-C806-4BBF-A442-91371CDD1BC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23786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v-S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sv-SE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v-S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4F6DBA7-38D3-4FF9-B176-AA5B07999DDF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39290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Postdoktor= postdoktor och postdoktor, </a:t>
            </a:r>
            <a:r>
              <a:rPr lang="sv-SE" dirty="0" err="1"/>
              <a:t>marie</a:t>
            </a:r>
            <a:r>
              <a:rPr lang="sv-SE" dirty="0"/>
              <a:t> curie.</a:t>
            </a:r>
          </a:p>
          <a:p>
            <a:r>
              <a:rPr lang="sv-SE" dirty="0"/>
              <a:t>Lektor= Lektor </a:t>
            </a:r>
          </a:p>
          <a:p>
            <a:r>
              <a:rPr lang="sv-SE" dirty="0"/>
              <a:t>Forskare= forskare, forskare, </a:t>
            </a:r>
            <a:r>
              <a:rPr lang="sv-SE" dirty="0" err="1"/>
              <a:t>klin</a:t>
            </a:r>
            <a:r>
              <a:rPr lang="sv-SE" dirty="0"/>
              <a:t> och forskare, </a:t>
            </a:r>
            <a:r>
              <a:rPr lang="sv-SE" dirty="0" err="1"/>
              <a:t>marie</a:t>
            </a:r>
            <a:r>
              <a:rPr lang="sv-SE" dirty="0"/>
              <a:t> curie</a:t>
            </a:r>
          </a:p>
          <a:p>
            <a:r>
              <a:rPr lang="sv-SE" dirty="0"/>
              <a:t>Professor= Professor, Professor, gäst, Professor, kallad och Professor, senior.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EF7EF6-C474-4FC9-BA26-0F3910776994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865613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Forskare= forskare, forskare, </a:t>
            </a:r>
            <a:r>
              <a:rPr lang="sv-SE" dirty="0" err="1"/>
              <a:t>klin</a:t>
            </a:r>
            <a:r>
              <a:rPr lang="sv-SE" dirty="0"/>
              <a:t> och forskare, </a:t>
            </a:r>
            <a:r>
              <a:rPr lang="sv-SE" dirty="0" err="1"/>
              <a:t>marie</a:t>
            </a:r>
            <a:r>
              <a:rPr lang="sv-SE" dirty="0"/>
              <a:t> curie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EF7EF6-C474-4FC9-BA26-0F3910776994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42490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tart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 descr="Logotyp Karolinska Institutet.">
            <a:extLst>
              <a:ext uri="{FF2B5EF4-FFF2-40B4-BE49-F238E27FC236}">
                <a16:creationId xmlns:a16="http://schemas.microsoft.com/office/drawing/2014/main" id="{5C58A32B-CE37-00A7-BB2A-05D502F739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81478" y="262850"/>
            <a:ext cx="1691680" cy="704867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45332"/>
            <a:ext cx="7772400" cy="857250"/>
          </a:xfrm>
        </p:spPr>
        <p:txBody>
          <a:bodyPr anchor="ctr"/>
          <a:lstStyle>
            <a:lvl1pPr>
              <a:defRPr sz="3200" kern="1200" spc="-8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sv-SE" noProof="0"/>
              <a:t>Klicka här för att ändra mall för rubrikformat</a:t>
            </a:r>
            <a:endParaRPr lang="sv-SE" noProof="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553444"/>
            <a:ext cx="7772400" cy="1314450"/>
          </a:xfrm>
        </p:spPr>
        <p:txBody>
          <a:bodyPr/>
          <a:lstStyle>
            <a:lvl1pPr marL="0" indent="0">
              <a:buFont typeface="Wingdings" charset="2"/>
              <a:buNone/>
              <a:defRPr sz="1800" spc="-2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sv-SE" noProof="0"/>
              <a:t>Klicka här för att ändra mall för underrubrikformat</a:t>
            </a:r>
            <a:endParaRPr lang="sv-SE" noProof="0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vslutande 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 2" descr="Logotyp Karolinska Institutet.">
            <a:extLst>
              <a:ext uri="{FF2B5EF4-FFF2-40B4-BE49-F238E27FC236}">
                <a16:creationId xmlns:a16="http://schemas.microsoft.com/office/drawing/2014/main" id="{7AC1AD67-1AF6-B109-ABEC-31FF3DEF09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96951" y="1915479"/>
            <a:ext cx="3150096" cy="131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946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vslutande bild med tex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 descr="Logotyp Karolinska Institutet.">
            <a:extLst>
              <a:ext uri="{FF2B5EF4-FFF2-40B4-BE49-F238E27FC236}">
                <a16:creationId xmlns:a16="http://schemas.microsoft.com/office/drawing/2014/main" id="{1A2DD4E6-57FC-99BA-083F-4F5711AA37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96951" y="1915479"/>
            <a:ext cx="3150096" cy="1312540"/>
          </a:xfrm>
          <a:prstGeom prst="rect">
            <a:avLst/>
          </a:prstGeom>
        </p:spPr>
      </p:pic>
      <p:sp>
        <p:nvSpPr>
          <p:cNvPr id="3" name="Platshållare för text 9">
            <a:extLst>
              <a:ext uri="{FF2B5EF4-FFF2-40B4-BE49-F238E27FC236}">
                <a16:creationId xmlns:a16="http://schemas.microsoft.com/office/drawing/2014/main" id="{28D153B6-736E-604E-CC38-30ABDB63468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55971" y="4299942"/>
            <a:ext cx="8564501" cy="578499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0436863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178040" y="137159"/>
            <a:ext cx="1728216" cy="5280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7" name="bg object 17"/>
          <p:cNvSpPr/>
          <p:nvPr/>
        </p:nvSpPr>
        <p:spPr>
          <a:xfrm>
            <a:off x="533400" y="4800600"/>
            <a:ext cx="8305800" cy="0"/>
          </a:xfrm>
          <a:custGeom>
            <a:avLst/>
            <a:gdLst/>
            <a:ahLst/>
            <a:cxnLst/>
            <a:rect l="l" t="t" r="r" b="b"/>
            <a:pathLst>
              <a:path w="8305800">
                <a:moveTo>
                  <a:pt x="0" y="0"/>
                </a:moveTo>
                <a:lnTo>
                  <a:pt x="8305800" y="0"/>
                </a:lnTo>
              </a:path>
            </a:pathLst>
          </a:custGeom>
          <a:ln w="9144">
            <a:solidFill>
              <a:srgbClr val="860052"/>
            </a:solidFill>
          </a:ln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9081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Avsnittsbild">
    <p:bg>
      <p:bgPr>
        <a:solidFill>
          <a:srgbClr val="EDF4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45332"/>
            <a:ext cx="7772400" cy="857250"/>
          </a:xfrm>
        </p:spPr>
        <p:txBody>
          <a:bodyPr anchor="ctr"/>
          <a:lstStyle>
            <a:lvl1pPr>
              <a:defRPr sz="3200" spc="-50" baseline="0">
                <a:solidFill>
                  <a:srgbClr val="4F0433"/>
                </a:solidFill>
              </a:defRPr>
            </a:lvl1pPr>
          </a:lstStyle>
          <a:p>
            <a:pPr lvl="0"/>
            <a:r>
              <a:rPr lang="sv-SE" noProof="0"/>
              <a:t>Klicka här för att ändra mall för rubrikformat</a:t>
            </a:r>
            <a:endParaRPr lang="sv-SE" noProof="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553444"/>
            <a:ext cx="7772400" cy="1314450"/>
          </a:xfrm>
        </p:spPr>
        <p:txBody>
          <a:bodyPr/>
          <a:lstStyle>
            <a:lvl1pPr marL="0" indent="0">
              <a:buFont typeface="Wingdings" charset="2"/>
              <a:buNone/>
              <a:defRPr sz="1800" spc="-20" baseline="0">
                <a:solidFill>
                  <a:srgbClr val="4F0433"/>
                </a:solidFill>
              </a:defRPr>
            </a:lvl1pPr>
          </a:lstStyle>
          <a:p>
            <a:pPr lvl="0"/>
            <a:r>
              <a:rPr lang="sv-SE" noProof="0"/>
              <a:t>Klicka här för att ändra mall för underrubrikformat</a:t>
            </a:r>
            <a:endParaRPr lang="sv-SE" noProof="0" dirty="0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06E61809-D4AE-3513-8292-B4E6C292E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5983" y="5310172"/>
            <a:ext cx="36000" cy="171450"/>
          </a:xfrm>
        </p:spPr>
        <p:txBody>
          <a:bodyPr/>
          <a:lstStyle>
            <a:lvl1pPr>
              <a:defRPr sz="100"/>
            </a:lvl1pPr>
          </a:lstStyle>
          <a:p>
            <a:r>
              <a:rPr lang="sv-SE"/>
              <a:t>Karolinska Institutet - ett medicinskt universitet</a:t>
            </a:r>
            <a:endParaRPr lang="sv-SE" dirty="0"/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E932089-4B60-997F-1556-AFC32E4159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23447" y="5308054"/>
            <a:ext cx="36000" cy="171450"/>
          </a:xfrm>
        </p:spPr>
        <p:txBody>
          <a:bodyPr/>
          <a:lstStyle>
            <a:lvl1pPr>
              <a:defRPr sz="100"/>
            </a:lvl1pPr>
          </a:lstStyle>
          <a:p>
            <a:fld id="{E51FB917-2E17-4F8E-87ED-6A5547C48FD7}" type="datetime4">
              <a:rPr lang="sv-SE" smtClean="0"/>
              <a:t>11 september 2023</a:t>
            </a:fld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F65A8F9B-CA64-77A4-A2D1-921383468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9847" y="5308054"/>
            <a:ext cx="36000" cy="171450"/>
          </a:xfrm>
        </p:spPr>
        <p:txBody>
          <a:bodyPr/>
          <a:lstStyle>
            <a:lvl1pPr>
              <a:defRPr sz="100"/>
            </a:lvl1pPr>
          </a:lstStyle>
          <a:p>
            <a:fld id="{B5C8723E-5A40-4F9A-B83B-0F0B7FEF270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337925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5971" y="339502"/>
            <a:ext cx="8632045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aseline="0"/>
            </a:lvl1pPr>
          </a:lstStyle>
          <a:p>
            <a:pPr lvl="0"/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256774" y="1402829"/>
            <a:ext cx="8631243" cy="3190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2" name="Platshållare för sidfot 2">
            <a:extLst>
              <a:ext uri="{FF2B5EF4-FFF2-40B4-BE49-F238E27FC236}">
                <a16:creationId xmlns:a16="http://schemas.microsoft.com/office/drawing/2014/main" id="{009749DF-7E5C-713A-D45D-D9653C97CE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5983" y="4790351"/>
            <a:ext cx="2443809" cy="171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tabLst/>
              <a:defRPr sz="800">
                <a:solidFill>
                  <a:srgbClr val="4F0433"/>
                </a:solidFill>
                <a:latin typeface="+mn-lt"/>
              </a:defRPr>
            </a:lvl1pPr>
          </a:lstStyle>
          <a:p>
            <a:r>
              <a:rPr lang="sv-SE" dirty="0"/>
              <a:t>Karolinska Institutet - ett medicinskt universitet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2A2CD5-DA8C-4B9D-8315-B34160A16C25}" type="datetime4">
              <a:rPr lang="sv-SE" smtClean="0"/>
              <a:t>11 september 2023</a:t>
            </a:fld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859C56-CB7E-413F-8971-4226A1EF6823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26329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+ 2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>
            <a:extLst>
              <a:ext uri="{FF2B5EF4-FFF2-40B4-BE49-F238E27FC236}">
                <a16:creationId xmlns:a16="http://schemas.microsoft.com/office/drawing/2014/main" id="{ED75CC17-B226-9EC7-7062-ECD0FA0657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55971" y="339502"/>
            <a:ext cx="8632045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B73CEA02-8FD8-B27D-7351-D598B5116632}"/>
              </a:ext>
            </a:extLst>
          </p:cNvPr>
          <p:cNvSpPr>
            <a:spLocks noGrp="1" noChangeArrowheads="1"/>
          </p:cNvSpPr>
          <p:nvPr>
            <p:ph idx="13"/>
          </p:nvPr>
        </p:nvSpPr>
        <p:spPr bwMode="auto">
          <a:xfrm>
            <a:off x="256774" y="1402829"/>
            <a:ext cx="4170039" cy="3190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711200" y="1403857"/>
            <a:ext cx="4170040" cy="3189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2" name="Platshållare för sidfot 2">
            <a:extLst>
              <a:ext uri="{FF2B5EF4-FFF2-40B4-BE49-F238E27FC236}">
                <a16:creationId xmlns:a16="http://schemas.microsoft.com/office/drawing/2014/main" id="{BBC55AFF-EEAC-CC84-7EDE-436AC101B9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5983" y="4790351"/>
            <a:ext cx="2443809" cy="171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tabLst/>
              <a:defRPr sz="800">
                <a:solidFill>
                  <a:srgbClr val="4F0433"/>
                </a:solidFill>
                <a:latin typeface="+mn-lt"/>
              </a:defRPr>
            </a:lvl1pPr>
          </a:lstStyle>
          <a:p>
            <a:r>
              <a:rPr lang="sv-SE"/>
              <a:t>Karolinska Institutet - ett medicinskt universitet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B84996-FDAD-4A7F-89D4-758A2E9C5C80}" type="datetime4">
              <a:rPr lang="sv-SE" smtClean="0"/>
              <a:t>11 september 2023</a:t>
            </a:fld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9C98C6-00F0-4387-A9BA-FB521E0564CA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684858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2E2751E-29B4-AE75-0730-6CFFB5936B81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0" y="0"/>
            <a:ext cx="9144000" cy="5143500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Klicka på första eller andra ikonen i den andra raden av ikoner för att infoga en bild.</a:t>
            </a:r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DD1BCA6E-C8FD-891D-4F83-66CC4277CA7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1" y="5236046"/>
            <a:ext cx="107504" cy="171450"/>
          </a:xfrm>
        </p:spPr>
        <p:txBody>
          <a:bodyPr/>
          <a:lstStyle>
            <a:lvl1pPr>
              <a:defRPr sz="100"/>
            </a:lvl1pPr>
          </a:lstStyle>
          <a:p>
            <a:r>
              <a:rPr lang="sv-SE"/>
              <a:t>Karolinska Institutet - ett medicinskt universitet</a:t>
            </a:r>
            <a:endParaRPr lang="sv-SE" dirty="0"/>
          </a:p>
        </p:txBody>
      </p:sp>
      <p:sp>
        <p:nvSpPr>
          <p:cNvPr id="8" name="Platshållare för datum 7">
            <a:extLst>
              <a:ext uri="{FF2B5EF4-FFF2-40B4-BE49-F238E27FC236}">
                <a16:creationId xmlns:a16="http://schemas.microsoft.com/office/drawing/2014/main" id="{AA906207-79B5-98E0-34C3-171784B570D0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6787581" y="5213161"/>
            <a:ext cx="94998" cy="171450"/>
          </a:xfrm>
        </p:spPr>
        <p:txBody>
          <a:bodyPr/>
          <a:lstStyle>
            <a:lvl1pPr>
              <a:defRPr sz="100"/>
            </a:lvl1pPr>
          </a:lstStyle>
          <a:p>
            <a:fld id="{3D94F107-FCCF-4D7C-8F71-E821E5DA5282}" type="datetime4">
              <a:rPr lang="sv-SE" smtClean="0"/>
              <a:t>11 september 2023</a:t>
            </a:fld>
            <a:endParaRPr lang="sv-SE" dirty="0"/>
          </a:p>
        </p:txBody>
      </p:sp>
      <p:sp>
        <p:nvSpPr>
          <p:cNvPr id="10" name="Platshållare för bildnummer 9">
            <a:extLst>
              <a:ext uri="{FF2B5EF4-FFF2-40B4-BE49-F238E27FC236}">
                <a16:creationId xmlns:a16="http://schemas.microsoft.com/office/drawing/2014/main" id="{5358C040-7B29-520B-66D6-03AF9B5F547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8463981" y="5213161"/>
            <a:ext cx="45719" cy="171450"/>
          </a:xfrm>
        </p:spPr>
        <p:txBody>
          <a:bodyPr/>
          <a:lstStyle>
            <a:lvl1pPr>
              <a:defRPr sz="100"/>
            </a:lvl1pPr>
          </a:lstStyle>
          <a:p>
            <a:fld id="{B5C8723E-5A40-4F9A-B83B-0F0B7FEF270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203835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1 innehåll och 1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>
            <a:extLst>
              <a:ext uri="{FF2B5EF4-FFF2-40B4-BE49-F238E27FC236}">
                <a16:creationId xmlns:a16="http://schemas.microsoft.com/office/drawing/2014/main" id="{6C309769-9796-3F4C-16EC-30D95F7272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55971" y="339502"/>
            <a:ext cx="8632045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0AA63C4E-0A70-530E-97DF-2D2B5352F878}"/>
              </a:ext>
            </a:extLst>
          </p:cNvPr>
          <p:cNvSpPr>
            <a:spLocks noGrp="1" noChangeArrowheads="1"/>
          </p:cNvSpPr>
          <p:nvPr>
            <p:ph idx="15"/>
          </p:nvPr>
        </p:nvSpPr>
        <p:spPr bwMode="auto">
          <a:xfrm>
            <a:off x="256774" y="1402829"/>
            <a:ext cx="4170039" cy="3190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B1D2BA1C-0344-BC2E-84D4-95E7F2FD76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5983" y="4790351"/>
            <a:ext cx="2443809" cy="171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tabLst/>
              <a:defRPr sz="800">
                <a:solidFill>
                  <a:srgbClr val="4F0433"/>
                </a:solidFill>
                <a:latin typeface="+mn-lt"/>
              </a:defRPr>
            </a:lvl1pPr>
          </a:lstStyle>
          <a:p>
            <a:r>
              <a:rPr lang="sv-SE"/>
              <a:t>Karolinska Institutet - ett medicinskt universitet</a:t>
            </a:r>
            <a:endParaRPr lang="sv-SE" dirty="0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E5A0135-F7D5-EC17-C577-4234FB383147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711200" y="1404631"/>
            <a:ext cx="4170040" cy="318838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b="0" i="0" u="none" strike="noStrike" baseline="0" dirty="0">
                <a:solidFill>
                  <a:srgbClr val="000000"/>
                </a:solidFill>
                <a:latin typeface="DM Sans" pitchFamily="2" charset="0"/>
              </a:rPr>
              <a:t>Klicka på första eller andra ikonen i den andra raden av ikoner för att infoga en bild.</a:t>
            </a:r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B570BB-7289-4069-9D4A-2FAE4107D42A}" type="slidenum">
              <a:rPr lang="sv-SE"/>
              <a:pPr/>
              <a:t>‹#›</a:t>
            </a:fld>
            <a:endParaRPr lang="sv-SE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C85695-0C9C-45E7-AAF3-3B0DE890CA1A}" type="datetime4">
              <a:rPr lang="sv-SE" smtClean="0"/>
              <a:t>11 september 2023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72384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>
            <a:extLst>
              <a:ext uri="{FF2B5EF4-FFF2-40B4-BE49-F238E27FC236}">
                <a16:creationId xmlns:a16="http://schemas.microsoft.com/office/drawing/2014/main" id="{6AB09F81-3DF8-1100-91E4-2C19199093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55971" y="339502"/>
            <a:ext cx="8632045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7">
            <a:extLst>
              <a:ext uri="{FF2B5EF4-FFF2-40B4-BE49-F238E27FC236}">
                <a16:creationId xmlns:a16="http://schemas.microsoft.com/office/drawing/2014/main" id="{C02F024F-96B7-5411-16AF-D7BE9A4ACEA3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255971" y="1401312"/>
            <a:ext cx="4170038" cy="3193712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Klicka på första eller andra ikonen i den andra raden av ikoner för att infoga en bild.</a:t>
            </a:r>
            <a:endParaRPr lang="en-GB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A96EA6F-41F1-0969-DF45-AEBBDEDF0D9B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711200" y="1404631"/>
            <a:ext cx="4170040" cy="31883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Font typeface="Arial" panose="020B0604020202020204" pitchFamily="34" charset="0"/>
              <a:buNone/>
              <a:defRPr/>
            </a:lvl5pPr>
          </a:lstStyle>
          <a:p>
            <a:pPr lvl="0"/>
            <a:r>
              <a:rPr lang="sv-SE" dirty="0"/>
              <a:t>Klicka på första eller andra ikonen i den andra raden av ikoner för att infoga en bild.</a:t>
            </a:r>
            <a:endParaRPr lang="en-GB" dirty="0"/>
          </a:p>
        </p:txBody>
      </p:sp>
      <p:sp>
        <p:nvSpPr>
          <p:cNvPr id="2" name="Platshållare för sidfot 2">
            <a:extLst>
              <a:ext uri="{FF2B5EF4-FFF2-40B4-BE49-F238E27FC236}">
                <a16:creationId xmlns:a16="http://schemas.microsoft.com/office/drawing/2014/main" id="{372DAC4F-41A4-C8F3-1E26-84893299D9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5983" y="4790351"/>
            <a:ext cx="2443809" cy="171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tabLst/>
              <a:defRPr sz="800">
                <a:solidFill>
                  <a:srgbClr val="4F0433"/>
                </a:solidFill>
                <a:latin typeface="+mn-lt"/>
              </a:defRPr>
            </a:lvl1pPr>
          </a:lstStyle>
          <a:p>
            <a:r>
              <a:rPr lang="sv-SE"/>
              <a:t>Karolinska Institutet - ett medicinskt universitet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F31A13-B82C-43A3-AC35-E621AAB6303F}" type="datetime4">
              <a:rPr lang="sv-SE" smtClean="0"/>
              <a:t>11 september 2023</a:t>
            </a:fld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E6EECC-44D8-4442-87AA-D47F74CC81A2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7994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2 bilder m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C4794E74-271C-9E5F-FE9E-7420C39ABEC1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255971" y="1401312"/>
            <a:ext cx="4170038" cy="2520145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Klicka på första eller andra ikonen i den andra raden av ikoner för att infoga en bild.</a:t>
            </a:r>
            <a:endParaRPr lang="en-GB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5"/>
          </p:nvPr>
        </p:nvSpPr>
        <p:spPr>
          <a:xfrm>
            <a:off x="255971" y="4016459"/>
            <a:ext cx="4170039" cy="578499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6F7332DF-CAE5-41F2-AEFA-52F537B3AA49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4711199" y="1404632"/>
            <a:ext cx="4170040" cy="2516826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Klicka på första eller andra ikonen i den andra raden av ikoner för att infoga en bild.</a:t>
            </a:r>
            <a:endParaRPr lang="en-GB" dirty="0"/>
          </a:p>
        </p:txBody>
      </p:sp>
      <p:sp>
        <p:nvSpPr>
          <p:cNvPr id="11" name="Platshållare för text 9"/>
          <p:cNvSpPr>
            <a:spLocks noGrp="1"/>
          </p:cNvSpPr>
          <p:nvPr>
            <p:ph type="body" sz="quarter" idx="16"/>
          </p:nvPr>
        </p:nvSpPr>
        <p:spPr>
          <a:xfrm>
            <a:off x="4711200" y="4016459"/>
            <a:ext cx="4170039" cy="574675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sidfot 2">
            <a:extLst>
              <a:ext uri="{FF2B5EF4-FFF2-40B4-BE49-F238E27FC236}">
                <a16:creationId xmlns:a16="http://schemas.microsoft.com/office/drawing/2014/main" id="{D069920A-1206-9BEB-B428-2FE026E7B3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5983" y="4790351"/>
            <a:ext cx="2443809" cy="171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tabLst/>
              <a:defRPr sz="800">
                <a:solidFill>
                  <a:srgbClr val="4F0433"/>
                </a:solidFill>
                <a:latin typeface="+mn-lt"/>
              </a:defRPr>
            </a:lvl1pPr>
          </a:lstStyle>
          <a:p>
            <a:r>
              <a:rPr lang="sv-SE"/>
              <a:t>Karolinska Institutet - ett medicinskt universitet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DA42D-8DCB-48D7-8A43-9E29A5D3CC0A}" type="datetime4">
              <a:rPr lang="sv-SE" smtClean="0"/>
              <a:t>11 september 2023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8723E-5A40-4F9A-B83B-0F0B7FEF270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15807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5971" y="339502"/>
            <a:ext cx="8632045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aseline="0"/>
            </a:lvl1pPr>
          </a:lstStyle>
          <a:p>
            <a:pPr lvl="0"/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2" name="Platshållare för sidfot 2">
            <a:extLst>
              <a:ext uri="{FF2B5EF4-FFF2-40B4-BE49-F238E27FC236}">
                <a16:creationId xmlns:a16="http://schemas.microsoft.com/office/drawing/2014/main" id="{009749DF-7E5C-713A-D45D-D9653C97CE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5983" y="4790351"/>
            <a:ext cx="2443809" cy="171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tabLst/>
              <a:defRPr sz="800">
                <a:solidFill>
                  <a:srgbClr val="4F0433"/>
                </a:solidFill>
                <a:latin typeface="+mn-lt"/>
              </a:defRPr>
            </a:lvl1pPr>
          </a:lstStyle>
          <a:p>
            <a:r>
              <a:rPr lang="sv-SE" dirty="0"/>
              <a:t>Karolinska Institutet - ett medicinskt universitet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2A2CD5-DA8C-4B9D-8315-B34160A16C25}" type="datetime4">
              <a:rPr lang="sv-SE" smtClean="0"/>
              <a:t>11 september 2023</a:t>
            </a:fld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859C56-CB7E-413F-8971-4226A1EF6823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82093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5983" y="339502"/>
            <a:ext cx="8625257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 på bakgrundsrubriken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5983" y="1402830"/>
            <a:ext cx="8630513" cy="3185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C2080A6F-57B1-B9B7-BFFB-9C38D4F13F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5983" y="4790351"/>
            <a:ext cx="2443809" cy="171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tabLst/>
              <a:defRPr sz="8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sv-SE"/>
              <a:t>Karolinska Institutet - ett medicinskt universitet</a:t>
            </a:r>
            <a:endParaRPr lang="sv-SE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3447" y="4788233"/>
            <a:ext cx="19050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accent1"/>
                </a:solidFill>
                <a:latin typeface="+mn-lt"/>
              </a:defRPr>
            </a:lvl1pPr>
          </a:lstStyle>
          <a:p>
            <a:fld id="{C3018874-3E6C-444F-95D2-0F7C8B5E1F23}" type="datetime4">
              <a:rPr lang="sv-SE" smtClean="0"/>
              <a:t>11 september 2023</a:t>
            </a:fld>
            <a:endParaRPr lang="sv-SE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99847" y="4788233"/>
            <a:ext cx="6858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b="0">
                <a:solidFill>
                  <a:schemeClr val="accent1"/>
                </a:solidFill>
                <a:latin typeface="+mn-lt"/>
              </a:defRPr>
            </a:lvl1pPr>
          </a:lstStyle>
          <a:p>
            <a:fld id="{B5C8723E-5A40-4F9A-B83B-0F0B7FEF270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52" r:id="rId4"/>
    <p:sldLayoutId id="2147483654" r:id="rId5"/>
    <p:sldLayoutId id="2147483655" r:id="rId6"/>
    <p:sldLayoutId id="2147483657" r:id="rId7"/>
    <p:sldLayoutId id="2147483658" r:id="rId8"/>
    <p:sldLayoutId id="2147483663" r:id="rId9"/>
    <p:sldLayoutId id="2147483659" r:id="rId10"/>
    <p:sldLayoutId id="2147483662" r:id="rId11"/>
    <p:sldLayoutId id="2147483664" r:id="rId12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0" spc="-50" baseline="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à"/>
        <a:defRPr sz="1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à"/>
        <a:defRPr sz="12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defRPr sz="18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250195B-8A87-0659-1403-6E7233781A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Lönestatistik, akademiska och andra </a:t>
            </a:r>
            <a:r>
              <a:rPr lang="sv-SE"/>
              <a:t>forskande befattningar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1B4D2C54-6FB1-D0FC-01BE-847D5965E8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- Uppgifter från juni 2023</a:t>
            </a:r>
          </a:p>
        </p:txBody>
      </p:sp>
    </p:spTree>
    <p:extLst>
      <p:ext uri="{BB962C8B-B14F-4D97-AF65-F5344CB8AC3E}">
        <p14:creationId xmlns:p14="http://schemas.microsoft.com/office/powerpoint/2010/main" val="2864018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D58983C7-7B37-199B-60EE-8C5ED6222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Avgränsning urval</a:t>
            </a:r>
          </a:p>
        </p:txBody>
      </p:sp>
      <p:sp>
        <p:nvSpPr>
          <p:cNvPr id="8" name="Platshållare för innehåll 7">
            <a:extLst>
              <a:ext uri="{FF2B5EF4-FFF2-40B4-BE49-F238E27FC236}">
                <a16:creationId xmlns:a16="http://schemas.microsoft.com/office/drawing/2014/main" id="{92C29724-053E-C7D3-B43C-0525DC7033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I gruppen Lektor ingår ej lektor/övertandläkare och assisterande lektor.</a:t>
            </a:r>
          </a:p>
          <a:p>
            <a:r>
              <a:rPr lang="sv-SE" dirty="0"/>
              <a:t>69+ ingår </a:t>
            </a:r>
          </a:p>
          <a:p>
            <a:r>
              <a:rPr lang="sv-SE" dirty="0"/>
              <a:t>I gruppen professor, ej förenad ingår befattningarna: professor, professor gäst, professor kallad och professor, senior.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16AE043-F36F-7806-E51D-101066D3F4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sv-SE"/>
              <a:t>Karolinska Institutet - ett medicinskt universitet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060757A-2C2A-1ECB-D8CF-506F264CD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FB917-2E17-4F8E-87ED-6A5547C48FD7}" type="datetime4">
              <a:rPr lang="sv-SE" smtClean="0"/>
              <a:t>11 september 2023</a:t>
            </a:fld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3FF1720-36AE-324B-4463-2D21D9729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8723E-5A40-4F9A-B83B-0F0B7FEF2706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02655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88424" y="4881371"/>
            <a:ext cx="636270" cy="101951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lang="sv-SE" sz="600" dirty="0">
                <a:solidFill>
                  <a:srgbClr val="808080"/>
                </a:solidFill>
                <a:latin typeface="Arial"/>
                <a:cs typeface="Arial"/>
              </a:rPr>
              <a:t>Juni 2023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44955" y="4881372"/>
            <a:ext cx="1975009" cy="101951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00" dirty="0">
                <a:solidFill>
                  <a:srgbClr val="808080"/>
                </a:solidFill>
                <a:latin typeface="Arial"/>
                <a:cs typeface="Arial"/>
              </a:rPr>
              <a:t>Lönestatistik </a:t>
            </a:r>
            <a:r>
              <a:rPr sz="600" spc="-4" dirty="0">
                <a:solidFill>
                  <a:srgbClr val="808080"/>
                </a:solidFill>
                <a:latin typeface="Arial"/>
                <a:cs typeface="Arial"/>
              </a:rPr>
              <a:t>redovisas </a:t>
            </a:r>
            <a:r>
              <a:rPr sz="600" dirty="0">
                <a:solidFill>
                  <a:srgbClr val="808080"/>
                </a:solidFill>
                <a:latin typeface="Arial"/>
                <a:cs typeface="Arial"/>
              </a:rPr>
              <a:t>inte </a:t>
            </a:r>
            <a:r>
              <a:rPr sz="600" spc="-4" dirty="0">
                <a:solidFill>
                  <a:srgbClr val="808080"/>
                </a:solidFill>
                <a:latin typeface="Arial"/>
                <a:cs typeface="Arial"/>
              </a:rPr>
              <a:t>vid färre än </a:t>
            </a:r>
            <a:r>
              <a:rPr sz="600" dirty="0">
                <a:solidFill>
                  <a:srgbClr val="808080"/>
                </a:solidFill>
                <a:latin typeface="Arial"/>
                <a:cs typeface="Arial"/>
              </a:rPr>
              <a:t>fem</a:t>
            </a:r>
            <a:r>
              <a:rPr sz="600" spc="38" dirty="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sz="600" spc="-4" dirty="0">
                <a:solidFill>
                  <a:srgbClr val="808080"/>
                </a:solidFill>
                <a:latin typeface="Arial"/>
                <a:cs typeface="Arial"/>
              </a:rPr>
              <a:t>observationer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676456" y="4659982"/>
            <a:ext cx="61913" cy="101951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00" b="1" dirty="0">
                <a:solidFill>
                  <a:srgbClr val="808080"/>
                </a:solidFill>
                <a:latin typeface="Arial"/>
                <a:cs typeface="Arial"/>
              </a:rPr>
              <a:t>2</a:t>
            </a:r>
            <a:endParaRPr sz="600" dirty="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859828" y="1521945"/>
            <a:ext cx="5934874" cy="2634739"/>
            <a:chOff x="955548" y="1999321"/>
            <a:chExt cx="7913165" cy="3512986"/>
          </a:xfrm>
        </p:grpSpPr>
        <p:sp>
          <p:nvSpPr>
            <p:cNvPr id="7" name="object 7"/>
            <p:cNvSpPr/>
            <p:nvPr/>
          </p:nvSpPr>
          <p:spPr>
            <a:xfrm>
              <a:off x="955548" y="5077967"/>
              <a:ext cx="292735" cy="434340"/>
            </a:xfrm>
            <a:custGeom>
              <a:avLst/>
              <a:gdLst/>
              <a:ahLst/>
              <a:cxnLst/>
              <a:rect l="l" t="t" r="r" b="b"/>
              <a:pathLst>
                <a:path w="292734" h="434339">
                  <a:moveTo>
                    <a:pt x="0" y="0"/>
                  </a:moveTo>
                  <a:lnTo>
                    <a:pt x="292608" y="0"/>
                  </a:lnTo>
                  <a:lnTo>
                    <a:pt x="292608" y="434339"/>
                  </a:lnTo>
                  <a:lnTo>
                    <a:pt x="0" y="434339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8" name="object 8"/>
            <p:cNvSpPr/>
            <p:nvPr/>
          </p:nvSpPr>
          <p:spPr>
            <a:xfrm>
              <a:off x="2057179" y="4687899"/>
              <a:ext cx="294640" cy="240965"/>
            </a:xfrm>
            <a:custGeom>
              <a:avLst/>
              <a:gdLst/>
              <a:ahLst/>
              <a:cxnLst/>
              <a:rect l="l" t="t" r="r" b="b"/>
              <a:pathLst>
                <a:path w="294639" h="189229">
                  <a:moveTo>
                    <a:pt x="0" y="188975"/>
                  </a:moveTo>
                  <a:lnTo>
                    <a:pt x="294132" y="188975"/>
                  </a:lnTo>
                  <a:lnTo>
                    <a:pt x="294132" y="0"/>
                  </a:lnTo>
                  <a:lnTo>
                    <a:pt x="0" y="0"/>
                  </a:lnTo>
                  <a:lnTo>
                    <a:pt x="0" y="188975"/>
                  </a:lnTo>
                  <a:close/>
                </a:path>
              </a:pathLst>
            </a:custGeom>
            <a:solidFill>
              <a:srgbClr val="F4B083"/>
            </a:solidFill>
          </p:spPr>
          <p:txBody>
            <a:bodyPr wrap="square" lIns="0" tIns="0" rIns="0" bIns="0" rtlCol="0"/>
            <a:lstStyle/>
            <a:p>
              <a:endParaRPr sz="1800" dirty="0"/>
            </a:p>
          </p:txBody>
        </p:sp>
        <p:sp>
          <p:nvSpPr>
            <p:cNvPr id="9" name="object 9"/>
            <p:cNvSpPr/>
            <p:nvPr/>
          </p:nvSpPr>
          <p:spPr>
            <a:xfrm>
              <a:off x="1891283" y="4806391"/>
              <a:ext cx="593372" cy="482249"/>
            </a:xfrm>
            <a:custGeom>
              <a:avLst/>
              <a:gdLst/>
              <a:ahLst/>
              <a:cxnLst/>
              <a:rect l="l" t="t" r="r" b="b"/>
              <a:pathLst>
                <a:path w="294639" h="591820">
                  <a:moveTo>
                    <a:pt x="0" y="0"/>
                  </a:moveTo>
                  <a:lnTo>
                    <a:pt x="294132" y="0"/>
                  </a:lnTo>
                  <a:lnTo>
                    <a:pt x="294132" y="591311"/>
                  </a:lnTo>
                  <a:lnTo>
                    <a:pt x="0" y="591311"/>
                  </a:lnTo>
                  <a:lnTo>
                    <a:pt x="0" y="0"/>
                  </a:lnTo>
                  <a:close/>
                </a:path>
              </a:pathLst>
            </a:custGeom>
            <a:ln w="914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800" dirty="0"/>
            </a:p>
          </p:txBody>
        </p:sp>
        <p:sp>
          <p:nvSpPr>
            <p:cNvPr id="10" name="object 10"/>
            <p:cNvSpPr/>
            <p:nvPr/>
          </p:nvSpPr>
          <p:spPr>
            <a:xfrm>
              <a:off x="3075796" y="4404927"/>
              <a:ext cx="292735" cy="255367"/>
            </a:xfrm>
            <a:custGeom>
              <a:avLst/>
              <a:gdLst/>
              <a:ahLst/>
              <a:cxnLst/>
              <a:rect l="l" t="t" r="r" b="b"/>
              <a:pathLst>
                <a:path w="292735" h="393700">
                  <a:moveTo>
                    <a:pt x="0" y="393192"/>
                  </a:moveTo>
                  <a:lnTo>
                    <a:pt x="292607" y="393192"/>
                  </a:lnTo>
                  <a:lnTo>
                    <a:pt x="292607" y="0"/>
                  </a:lnTo>
                  <a:lnTo>
                    <a:pt x="0" y="0"/>
                  </a:lnTo>
                  <a:lnTo>
                    <a:pt x="0" y="393192"/>
                  </a:lnTo>
                  <a:close/>
                </a:path>
              </a:pathLst>
            </a:custGeom>
            <a:solidFill>
              <a:srgbClr val="F4B083"/>
            </a:solidFill>
          </p:spPr>
          <p:txBody>
            <a:bodyPr wrap="square" lIns="0" tIns="0" rIns="0" bIns="0" rtlCol="0"/>
            <a:lstStyle/>
            <a:p>
              <a:endParaRPr sz="1800" dirty="0"/>
            </a:p>
          </p:txBody>
        </p:sp>
        <p:sp>
          <p:nvSpPr>
            <p:cNvPr id="11" name="object 11"/>
            <p:cNvSpPr/>
            <p:nvPr/>
          </p:nvSpPr>
          <p:spPr>
            <a:xfrm>
              <a:off x="2828543" y="4591887"/>
              <a:ext cx="593373" cy="454144"/>
            </a:xfrm>
            <a:custGeom>
              <a:avLst/>
              <a:gdLst/>
              <a:ahLst/>
              <a:cxnLst/>
              <a:rect l="l" t="t" r="r" b="b"/>
              <a:pathLst>
                <a:path w="292735" h="786764">
                  <a:moveTo>
                    <a:pt x="0" y="0"/>
                  </a:moveTo>
                  <a:lnTo>
                    <a:pt x="292607" y="0"/>
                  </a:lnTo>
                  <a:lnTo>
                    <a:pt x="292607" y="786384"/>
                  </a:lnTo>
                  <a:lnTo>
                    <a:pt x="0" y="786384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800" dirty="0"/>
            </a:p>
          </p:txBody>
        </p:sp>
        <p:sp>
          <p:nvSpPr>
            <p:cNvPr id="14" name="object 14"/>
            <p:cNvSpPr/>
            <p:nvPr/>
          </p:nvSpPr>
          <p:spPr>
            <a:xfrm>
              <a:off x="4266979" y="4250436"/>
              <a:ext cx="292735" cy="395699"/>
            </a:xfrm>
            <a:custGeom>
              <a:avLst/>
              <a:gdLst/>
              <a:ahLst/>
              <a:cxnLst/>
              <a:rect l="l" t="t" r="r" b="b"/>
              <a:pathLst>
                <a:path w="292735" h="521335">
                  <a:moveTo>
                    <a:pt x="0" y="521207"/>
                  </a:moveTo>
                  <a:lnTo>
                    <a:pt x="292608" y="521207"/>
                  </a:lnTo>
                  <a:lnTo>
                    <a:pt x="292608" y="0"/>
                  </a:lnTo>
                  <a:lnTo>
                    <a:pt x="0" y="0"/>
                  </a:lnTo>
                  <a:lnTo>
                    <a:pt x="0" y="521207"/>
                  </a:lnTo>
                  <a:close/>
                </a:path>
              </a:pathLst>
            </a:custGeom>
            <a:solidFill>
              <a:srgbClr val="F4B083"/>
            </a:solidFill>
          </p:spPr>
          <p:txBody>
            <a:bodyPr wrap="square" lIns="0" tIns="0" rIns="0" bIns="0" rtlCol="0"/>
            <a:lstStyle/>
            <a:p>
              <a:endParaRPr sz="1800" dirty="0"/>
            </a:p>
          </p:txBody>
        </p:sp>
        <p:sp>
          <p:nvSpPr>
            <p:cNvPr id="15" name="object 15"/>
            <p:cNvSpPr/>
            <p:nvPr/>
          </p:nvSpPr>
          <p:spPr>
            <a:xfrm>
              <a:off x="4264025" y="4514947"/>
              <a:ext cx="317024" cy="881380"/>
            </a:xfrm>
            <a:custGeom>
              <a:avLst/>
              <a:gdLst/>
              <a:ahLst/>
              <a:cxnLst/>
              <a:rect l="l" t="t" r="r" b="b"/>
              <a:pathLst>
                <a:path w="292735" h="881379">
                  <a:moveTo>
                    <a:pt x="0" y="0"/>
                  </a:moveTo>
                  <a:lnTo>
                    <a:pt x="292608" y="0"/>
                  </a:lnTo>
                  <a:lnTo>
                    <a:pt x="292608" y="880872"/>
                  </a:lnTo>
                  <a:lnTo>
                    <a:pt x="0" y="880872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800" dirty="0"/>
            </a:p>
          </p:txBody>
        </p:sp>
        <p:sp>
          <p:nvSpPr>
            <p:cNvPr id="16" name="object 16"/>
            <p:cNvSpPr/>
            <p:nvPr/>
          </p:nvSpPr>
          <p:spPr>
            <a:xfrm>
              <a:off x="5409978" y="3927032"/>
              <a:ext cx="304545" cy="386983"/>
            </a:xfrm>
            <a:custGeom>
              <a:avLst/>
              <a:gdLst/>
              <a:ahLst/>
              <a:cxnLst/>
              <a:rect l="l" t="t" r="r" b="b"/>
              <a:pathLst>
                <a:path w="294639" h="647700">
                  <a:moveTo>
                    <a:pt x="0" y="647700"/>
                  </a:moveTo>
                  <a:lnTo>
                    <a:pt x="294132" y="647700"/>
                  </a:lnTo>
                  <a:lnTo>
                    <a:pt x="294132" y="0"/>
                  </a:lnTo>
                  <a:lnTo>
                    <a:pt x="0" y="0"/>
                  </a:lnTo>
                  <a:lnTo>
                    <a:pt x="0" y="647700"/>
                  </a:lnTo>
                  <a:close/>
                </a:path>
              </a:pathLst>
            </a:custGeom>
            <a:solidFill>
              <a:srgbClr val="F4B083"/>
            </a:solidFill>
          </p:spPr>
          <p:txBody>
            <a:bodyPr wrap="square" lIns="0" tIns="0" rIns="0" bIns="0" rtlCol="0"/>
            <a:lstStyle/>
            <a:p>
              <a:endParaRPr sz="1800" dirty="0"/>
            </a:p>
          </p:txBody>
        </p:sp>
        <p:sp>
          <p:nvSpPr>
            <p:cNvPr id="17" name="object 17"/>
            <p:cNvSpPr/>
            <p:nvPr/>
          </p:nvSpPr>
          <p:spPr>
            <a:xfrm>
              <a:off x="5259828" y="4067860"/>
              <a:ext cx="554449" cy="703580"/>
            </a:xfrm>
            <a:custGeom>
              <a:avLst/>
              <a:gdLst/>
              <a:ahLst/>
              <a:cxnLst/>
              <a:rect l="l" t="t" r="r" b="b"/>
              <a:pathLst>
                <a:path w="294639" h="1370329">
                  <a:moveTo>
                    <a:pt x="0" y="0"/>
                  </a:moveTo>
                  <a:lnTo>
                    <a:pt x="294132" y="0"/>
                  </a:lnTo>
                  <a:lnTo>
                    <a:pt x="294132" y="1370076"/>
                  </a:lnTo>
                  <a:lnTo>
                    <a:pt x="0" y="1370076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800" dirty="0"/>
            </a:p>
          </p:txBody>
        </p:sp>
        <p:sp>
          <p:nvSpPr>
            <p:cNvPr id="18" name="object 18"/>
            <p:cNvSpPr/>
            <p:nvPr/>
          </p:nvSpPr>
          <p:spPr>
            <a:xfrm>
              <a:off x="6336442" y="3139072"/>
              <a:ext cx="292735" cy="711315"/>
            </a:xfrm>
            <a:custGeom>
              <a:avLst/>
              <a:gdLst/>
              <a:ahLst/>
              <a:cxnLst/>
              <a:rect l="l" t="t" r="r" b="b"/>
              <a:pathLst>
                <a:path w="292734" h="647700">
                  <a:moveTo>
                    <a:pt x="0" y="647699"/>
                  </a:moveTo>
                  <a:lnTo>
                    <a:pt x="292608" y="647699"/>
                  </a:lnTo>
                  <a:lnTo>
                    <a:pt x="292608" y="0"/>
                  </a:lnTo>
                  <a:lnTo>
                    <a:pt x="0" y="0"/>
                  </a:lnTo>
                  <a:lnTo>
                    <a:pt x="0" y="647699"/>
                  </a:lnTo>
                  <a:close/>
                </a:path>
              </a:pathLst>
            </a:custGeom>
            <a:solidFill>
              <a:srgbClr val="F4B083"/>
            </a:solidFill>
          </p:spPr>
          <p:txBody>
            <a:bodyPr wrap="square" lIns="0" tIns="0" rIns="0" bIns="0" rtlCol="0"/>
            <a:lstStyle/>
            <a:p>
              <a:endParaRPr sz="1800" dirty="0"/>
            </a:p>
          </p:txBody>
        </p:sp>
        <p:sp>
          <p:nvSpPr>
            <p:cNvPr id="19" name="object 19"/>
            <p:cNvSpPr/>
            <p:nvPr/>
          </p:nvSpPr>
          <p:spPr>
            <a:xfrm>
              <a:off x="6324378" y="3459480"/>
              <a:ext cx="376683" cy="946273"/>
            </a:xfrm>
            <a:custGeom>
              <a:avLst/>
              <a:gdLst/>
              <a:ahLst/>
              <a:cxnLst/>
              <a:rect l="l" t="t" r="r" b="b"/>
              <a:pathLst>
                <a:path w="292734" h="2052954">
                  <a:moveTo>
                    <a:pt x="0" y="0"/>
                  </a:moveTo>
                  <a:lnTo>
                    <a:pt x="292608" y="0"/>
                  </a:lnTo>
                  <a:lnTo>
                    <a:pt x="292608" y="2052828"/>
                  </a:lnTo>
                  <a:lnTo>
                    <a:pt x="0" y="2052828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20" name="object 20"/>
            <p:cNvSpPr/>
            <p:nvPr/>
          </p:nvSpPr>
          <p:spPr>
            <a:xfrm>
              <a:off x="7391178" y="2770320"/>
              <a:ext cx="292735" cy="1030406"/>
            </a:xfrm>
            <a:custGeom>
              <a:avLst/>
              <a:gdLst/>
              <a:ahLst/>
              <a:cxnLst/>
              <a:rect l="l" t="t" r="r" b="b"/>
              <a:pathLst>
                <a:path w="294640" h="1114425">
                  <a:moveTo>
                    <a:pt x="0" y="1114044"/>
                  </a:moveTo>
                  <a:lnTo>
                    <a:pt x="294131" y="1114044"/>
                  </a:lnTo>
                  <a:lnTo>
                    <a:pt x="294131" y="0"/>
                  </a:lnTo>
                  <a:lnTo>
                    <a:pt x="0" y="0"/>
                  </a:lnTo>
                  <a:lnTo>
                    <a:pt x="0" y="1114044"/>
                  </a:lnTo>
                  <a:close/>
                </a:path>
              </a:pathLst>
            </a:custGeom>
            <a:solidFill>
              <a:srgbClr val="F4B083"/>
            </a:solidFill>
          </p:spPr>
          <p:txBody>
            <a:bodyPr wrap="square" lIns="0" tIns="0" rIns="0" bIns="0" rtlCol="0"/>
            <a:lstStyle/>
            <a:p>
              <a:endParaRPr sz="1800" dirty="0"/>
            </a:p>
          </p:txBody>
        </p:sp>
        <p:sp>
          <p:nvSpPr>
            <p:cNvPr id="21" name="object 21"/>
            <p:cNvSpPr/>
            <p:nvPr/>
          </p:nvSpPr>
          <p:spPr>
            <a:xfrm>
              <a:off x="7352916" y="3515339"/>
              <a:ext cx="343062" cy="890414"/>
            </a:xfrm>
            <a:custGeom>
              <a:avLst/>
              <a:gdLst/>
              <a:ahLst/>
              <a:cxnLst/>
              <a:rect l="l" t="t" r="r" b="b"/>
              <a:pathLst>
                <a:path w="294640" h="1950720">
                  <a:moveTo>
                    <a:pt x="0" y="0"/>
                  </a:moveTo>
                  <a:lnTo>
                    <a:pt x="294131" y="0"/>
                  </a:lnTo>
                  <a:lnTo>
                    <a:pt x="294131" y="1950720"/>
                  </a:lnTo>
                  <a:lnTo>
                    <a:pt x="0" y="1950720"/>
                  </a:lnTo>
                  <a:lnTo>
                    <a:pt x="0" y="0"/>
                  </a:lnTo>
                  <a:close/>
                </a:path>
              </a:pathLst>
            </a:custGeom>
            <a:ln w="914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800" dirty="0"/>
            </a:p>
          </p:txBody>
        </p:sp>
        <p:sp>
          <p:nvSpPr>
            <p:cNvPr id="22" name="object 22"/>
            <p:cNvSpPr/>
            <p:nvPr/>
          </p:nvSpPr>
          <p:spPr>
            <a:xfrm>
              <a:off x="8381778" y="1999321"/>
              <a:ext cx="340995" cy="988426"/>
            </a:xfrm>
            <a:custGeom>
              <a:avLst/>
              <a:gdLst/>
              <a:ahLst/>
              <a:cxnLst/>
              <a:rect l="l" t="t" r="r" b="b"/>
              <a:pathLst>
                <a:path w="292734" h="1411605">
                  <a:moveTo>
                    <a:pt x="0" y="1411223"/>
                  </a:moveTo>
                  <a:lnTo>
                    <a:pt x="292608" y="1411223"/>
                  </a:lnTo>
                  <a:lnTo>
                    <a:pt x="292608" y="0"/>
                  </a:lnTo>
                  <a:lnTo>
                    <a:pt x="0" y="0"/>
                  </a:lnTo>
                  <a:lnTo>
                    <a:pt x="0" y="1411223"/>
                  </a:lnTo>
                  <a:close/>
                </a:path>
              </a:pathLst>
            </a:custGeom>
            <a:solidFill>
              <a:srgbClr val="F4B083"/>
            </a:solidFill>
          </p:spPr>
          <p:txBody>
            <a:bodyPr wrap="square" lIns="0" tIns="0" rIns="0" bIns="0" rtlCol="0"/>
            <a:lstStyle/>
            <a:p>
              <a:endParaRPr sz="1800"/>
            </a:p>
          </p:txBody>
        </p:sp>
        <p:sp>
          <p:nvSpPr>
            <p:cNvPr id="23" name="object 23"/>
            <p:cNvSpPr/>
            <p:nvPr/>
          </p:nvSpPr>
          <p:spPr>
            <a:xfrm>
              <a:off x="8332476" y="2615843"/>
              <a:ext cx="536237" cy="793896"/>
            </a:xfrm>
            <a:custGeom>
              <a:avLst/>
              <a:gdLst/>
              <a:ahLst/>
              <a:cxnLst/>
              <a:rect l="l" t="t" r="r" b="b"/>
              <a:pathLst>
                <a:path w="292734" h="2725420">
                  <a:moveTo>
                    <a:pt x="0" y="0"/>
                  </a:moveTo>
                  <a:lnTo>
                    <a:pt x="292608" y="0"/>
                  </a:lnTo>
                  <a:lnTo>
                    <a:pt x="292608" y="2724912"/>
                  </a:lnTo>
                  <a:lnTo>
                    <a:pt x="0" y="2724912"/>
                  </a:lnTo>
                  <a:lnTo>
                    <a:pt x="0" y="0"/>
                  </a:lnTo>
                  <a:close/>
                </a:path>
              </a:pathLst>
            </a:custGeom>
            <a:ln w="914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800" dirty="0"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3420694" y="3250345"/>
            <a:ext cx="25574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lang="sv-SE" sz="675" dirty="0">
                <a:solidFill>
                  <a:srgbClr val="404040"/>
                </a:solidFill>
                <a:latin typeface="Carlito"/>
                <a:cs typeface="Carlito"/>
              </a:rPr>
              <a:t>52 700</a:t>
            </a:r>
            <a:endParaRPr sz="675" dirty="0">
              <a:latin typeface="Carlito"/>
              <a:cs typeface="Carlito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343401" y="3144473"/>
            <a:ext cx="25574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dirty="0">
                <a:solidFill>
                  <a:srgbClr val="404040"/>
                </a:solidFill>
                <a:latin typeface="Carlito"/>
                <a:cs typeface="Carlito"/>
              </a:rPr>
              <a:t>5</a:t>
            </a:r>
            <a:r>
              <a:rPr lang="sv-SE" sz="675" dirty="0">
                <a:solidFill>
                  <a:srgbClr val="404040"/>
                </a:solidFill>
                <a:latin typeface="Carlito"/>
                <a:cs typeface="Carlito"/>
              </a:rPr>
              <a:t>4 000</a:t>
            </a:r>
            <a:endParaRPr sz="675" dirty="0">
              <a:latin typeface="Carlito"/>
              <a:cs typeface="Carlito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177630" y="2865836"/>
            <a:ext cx="25574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lang="sv-SE" sz="675" dirty="0">
                <a:solidFill>
                  <a:srgbClr val="404040"/>
                </a:solidFill>
                <a:latin typeface="Carlito"/>
                <a:cs typeface="Carlito"/>
              </a:rPr>
              <a:t>66 135</a:t>
            </a:r>
            <a:endParaRPr sz="675" dirty="0">
              <a:latin typeface="Carlito"/>
              <a:cs typeface="Carlito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866702" y="2263264"/>
            <a:ext cx="25574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lang="sv-SE" sz="675" dirty="0">
                <a:solidFill>
                  <a:srgbClr val="404040"/>
                </a:solidFill>
                <a:latin typeface="Carlito"/>
                <a:cs typeface="Carlito"/>
              </a:rPr>
              <a:t>94 900</a:t>
            </a:r>
            <a:endParaRPr sz="675" dirty="0">
              <a:latin typeface="Carlito"/>
              <a:cs typeface="Carlito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667834" y="2016984"/>
            <a:ext cx="382048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lang="sv-SE" sz="675" dirty="0">
                <a:solidFill>
                  <a:srgbClr val="404040"/>
                </a:solidFill>
                <a:latin typeface="Carlito"/>
                <a:cs typeface="Carlito"/>
              </a:rPr>
              <a:t>103 210</a:t>
            </a:r>
            <a:endParaRPr sz="675" dirty="0">
              <a:latin typeface="Carlito"/>
              <a:cs typeface="Carlito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429500" y="1431244"/>
            <a:ext cx="299085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lang="sv-SE" sz="675" dirty="0">
                <a:solidFill>
                  <a:srgbClr val="404040"/>
                </a:solidFill>
                <a:latin typeface="Carlito"/>
                <a:cs typeface="Carlito"/>
              </a:rPr>
              <a:t>128 960</a:t>
            </a:r>
            <a:endParaRPr sz="675" dirty="0">
              <a:latin typeface="Carlito"/>
              <a:cs typeface="Carlito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420694" y="3366469"/>
            <a:ext cx="248126" cy="141385"/>
          </a:xfrm>
          <a:prstGeom prst="rect">
            <a:avLst/>
          </a:prstGeom>
        </p:spPr>
        <p:txBody>
          <a:bodyPr vert="horz" wrap="square" lIns="0" tIns="37148" rIns="0" bIns="0" rtlCol="0">
            <a:spAutoFit/>
          </a:bodyPr>
          <a:lstStyle/>
          <a:p>
            <a:pPr marL="476">
              <a:spcBef>
                <a:spcPts val="293"/>
              </a:spcBef>
            </a:pPr>
            <a:r>
              <a:rPr sz="675" dirty="0">
                <a:solidFill>
                  <a:srgbClr val="404040"/>
                </a:solidFill>
                <a:latin typeface="Carlito"/>
                <a:cs typeface="Carlito"/>
              </a:rPr>
              <a:t>4</a:t>
            </a:r>
            <a:r>
              <a:rPr lang="sv-SE" sz="675" dirty="0">
                <a:solidFill>
                  <a:srgbClr val="404040"/>
                </a:solidFill>
                <a:latin typeface="Carlito"/>
                <a:cs typeface="Carlito"/>
              </a:rPr>
              <a:t>5 500</a:t>
            </a:r>
            <a:endParaRPr sz="675" dirty="0">
              <a:latin typeface="Carlito"/>
              <a:cs typeface="Carlito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886451" y="2483750"/>
            <a:ext cx="248126" cy="127920"/>
          </a:xfrm>
          <a:prstGeom prst="rect">
            <a:avLst/>
          </a:prstGeom>
        </p:spPr>
        <p:txBody>
          <a:bodyPr vert="horz" wrap="square" lIns="0" tIns="23813" rIns="0" bIns="0" rtlCol="0">
            <a:spAutoFit/>
          </a:bodyPr>
          <a:lstStyle/>
          <a:p>
            <a:pPr marL="953">
              <a:spcBef>
                <a:spcPts val="188"/>
              </a:spcBef>
            </a:pPr>
            <a:r>
              <a:rPr lang="sv-SE" sz="675" dirty="0">
                <a:solidFill>
                  <a:srgbClr val="404040"/>
                </a:solidFill>
                <a:latin typeface="Carlito"/>
                <a:cs typeface="Carlito"/>
              </a:rPr>
              <a:t>86 200</a:t>
            </a:r>
            <a:endParaRPr sz="675" dirty="0">
              <a:latin typeface="Carlito"/>
              <a:cs typeface="Carlito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7416165" y="1886615"/>
            <a:ext cx="299085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lang="sv-SE" sz="675" dirty="0">
                <a:solidFill>
                  <a:srgbClr val="404040"/>
                </a:solidFill>
                <a:latin typeface="Carlito"/>
                <a:cs typeface="Carlito"/>
              </a:rPr>
              <a:t>109 400</a:t>
            </a:r>
            <a:endParaRPr sz="675" dirty="0">
              <a:latin typeface="Carlito"/>
              <a:cs typeface="Carlito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420694" y="3466369"/>
            <a:ext cx="25574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lang="sv-SE" sz="675" dirty="0">
                <a:solidFill>
                  <a:srgbClr val="404040"/>
                </a:solidFill>
                <a:latin typeface="Carlito"/>
                <a:cs typeface="Carlito"/>
              </a:rPr>
              <a:t>40 300</a:t>
            </a:r>
            <a:endParaRPr sz="675" dirty="0">
              <a:latin typeface="Carlito"/>
              <a:cs typeface="Carlito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4332197" y="3416602"/>
            <a:ext cx="25574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lang="sv-SE" sz="675" dirty="0">
                <a:solidFill>
                  <a:srgbClr val="404040"/>
                </a:solidFill>
                <a:latin typeface="Carlito"/>
                <a:cs typeface="Carlito"/>
              </a:rPr>
              <a:t>41 000</a:t>
            </a:r>
            <a:endParaRPr sz="675" dirty="0">
              <a:latin typeface="Carlito"/>
              <a:cs typeface="Carlito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886451" y="2816344"/>
            <a:ext cx="25574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lang="sv-SE" sz="675" dirty="0">
                <a:solidFill>
                  <a:srgbClr val="404040"/>
                </a:solidFill>
                <a:latin typeface="Carlito"/>
                <a:cs typeface="Carlito"/>
              </a:rPr>
              <a:t>70725</a:t>
            </a:r>
            <a:endParaRPr sz="675" dirty="0">
              <a:latin typeface="Carlito"/>
              <a:cs typeface="Carlito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6686551" y="2829735"/>
            <a:ext cx="25574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lang="sv-SE" sz="675" dirty="0">
                <a:solidFill>
                  <a:srgbClr val="404040"/>
                </a:solidFill>
                <a:latin typeface="Carlito"/>
                <a:cs typeface="Carlito"/>
              </a:rPr>
              <a:t>68 680</a:t>
            </a:r>
            <a:endParaRPr sz="675" dirty="0">
              <a:latin typeface="Carlito"/>
              <a:cs typeface="Carlito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7423690" y="2157167"/>
            <a:ext cx="25574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lang="sv-SE" sz="675" dirty="0">
                <a:solidFill>
                  <a:srgbClr val="404040"/>
                </a:solidFill>
                <a:latin typeface="Carlito"/>
                <a:cs typeface="Carlito"/>
              </a:rPr>
              <a:t>96 360</a:t>
            </a:r>
            <a:endParaRPr sz="675" dirty="0">
              <a:latin typeface="Carlito"/>
              <a:cs typeface="Carlito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158850" y="4014865"/>
            <a:ext cx="312419" cy="444321"/>
          </a:xfrm>
          <a:prstGeom prst="rect">
            <a:avLst/>
          </a:prstGeom>
        </p:spPr>
        <p:txBody>
          <a:bodyPr vert="horz" wrap="square" lIns="0" tIns="58579" rIns="0" bIns="0" rtlCol="0">
            <a:spAutoFit/>
          </a:bodyPr>
          <a:lstStyle/>
          <a:p>
            <a:pPr marL="65723">
              <a:spcBef>
                <a:spcPts val="461"/>
              </a:spcBef>
            </a:pPr>
            <a:r>
              <a:rPr sz="675" dirty="0">
                <a:solidFill>
                  <a:srgbClr val="585858"/>
                </a:solidFill>
                <a:latin typeface="Carlito"/>
                <a:cs typeface="Carlito"/>
              </a:rPr>
              <a:t>15</a:t>
            </a:r>
            <a:r>
              <a:rPr sz="675" spc="-45" dirty="0">
                <a:solidFill>
                  <a:srgbClr val="585858"/>
                </a:solidFill>
                <a:latin typeface="Carlito"/>
                <a:cs typeface="Carlito"/>
              </a:rPr>
              <a:t> </a:t>
            </a:r>
            <a:r>
              <a:rPr sz="675" spc="-4" dirty="0">
                <a:solidFill>
                  <a:srgbClr val="585858"/>
                </a:solidFill>
                <a:latin typeface="Carlito"/>
                <a:cs typeface="Carlito"/>
              </a:rPr>
              <a:t>000</a:t>
            </a:r>
            <a:endParaRPr sz="675">
              <a:latin typeface="Carlito"/>
              <a:cs typeface="Carlito"/>
            </a:endParaRPr>
          </a:p>
          <a:p>
            <a:pPr marL="9525" marR="43339">
              <a:lnSpc>
                <a:spcPts val="1140"/>
              </a:lnSpc>
              <a:spcBef>
                <a:spcPts val="94"/>
              </a:spcBef>
            </a:pPr>
            <a:r>
              <a:rPr sz="638" spc="-4" dirty="0">
                <a:solidFill>
                  <a:srgbClr val="3A3838"/>
                </a:solidFill>
                <a:latin typeface="Carlito"/>
                <a:cs typeface="Carlito"/>
              </a:rPr>
              <a:t>Antal  </a:t>
            </a:r>
            <a:r>
              <a:rPr sz="638" dirty="0">
                <a:solidFill>
                  <a:srgbClr val="3A3838"/>
                </a:solidFill>
                <a:latin typeface="Carlito"/>
                <a:cs typeface="Carlito"/>
              </a:rPr>
              <a:t>B</a:t>
            </a:r>
            <a:r>
              <a:rPr sz="638" spc="-4" dirty="0">
                <a:solidFill>
                  <a:srgbClr val="3A3838"/>
                </a:solidFill>
                <a:latin typeface="Carlito"/>
                <a:cs typeface="Carlito"/>
              </a:rPr>
              <a:t>e</a:t>
            </a:r>
            <a:r>
              <a:rPr sz="638" dirty="0">
                <a:solidFill>
                  <a:srgbClr val="3A3838"/>
                </a:solidFill>
                <a:latin typeface="Carlito"/>
                <a:cs typeface="Carlito"/>
              </a:rPr>
              <a:t>f</a:t>
            </a:r>
            <a:r>
              <a:rPr sz="638" spc="-4" dirty="0">
                <a:solidFill>
                  <a:srgbClr val="3A3838"/>
                </a:solidFill>
                <a:latin typeface="Carlito"/>
                <a:cs typeface="Carlito"/>
              </a:rPr>
              <a:t>.kat.</a:t>
            </a:r>
            <a:endParaRPr sz="638">
              <a:latin typeface="Carlito"/>
              <a:cs typeface="Carlito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215085" y="3591878"/>
            <a:ext cx="256223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dirty="0">
                <a:solidFill>
                  <a:srgbClr val="585858"/>
                </a:solidFill>
                <a:latin typeface="Carlito"/>
                <a:cs typeface="Carlito"/>
              </a:rPr>
              <a:t>35</a:t>
            </a:r>
            <a:r>
              <a:rPr sz="675" spc="-45" dirty="0">
                <a:solidFill>
                  <a:srgbClr val="585858"/>
                </a:solidFill>
                <a:latin typeface="Carlito"/>
                <a:cs typeface="Carlito"/>
              </a:rPr>
              <a:t> </a:t>
            </a:r>
            <a:r>
              <a:rPr sz="675" spc="-4" dirty="0">
                <a:solidFill>
                  <a:srgbClr val="585858"/>
                </a:solidFill>
                <a:latin typeface="Carlito"/>
                <a:cs typeface="Carlito"/>
              </a:rPr>
              <a:t>000</a:t>
            </a:r>
            <a:endParaRPr sz="675">
              <a:latin typeface="Carlito"/>
              <a:cs typeface="Carlito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215085" y="3119818"/>
            <a:ext cx="256223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dirty="0">
                <a:solidFill>
                  <a:srgbClr val="585858"/>
                </a:solidFill>
                <a:latin typeface="Carlito"/>
                <a:cs typeface="Carlito"/>
              </a:rPr>
              <a:t>55</a:t>
            </a:r>
            <a:r>
              <a:rPr sz="675" spc="-45" dirty="0">
                <a:solidFill>
                  <a:srgbClr val="585858"/>
                </a:solidFill>
                <a:latin typeface="Carlito"/>
                <a:cs typeface="Carlito"/>
              </a:rPr>
              <a:t> </a:t>
            </a:r>
            <a:r>
              <a:rPr sz="675" spc="-4" dirty="0">
                <a:solidFill>
                  <a:srgbClr val="585858"/>
                </a:solidFill>
                <a:latin typeface="Carlito"/>
                <a:cs typeface="Carlito"/>
              </a:rPr>
              <a:t>000</a:t>
            </a:r>
            <a:endParaRPr sz="675">
              <a:latin typeface="Carlito"/>
              <a:cs typeface="Carlito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215085" y="2647759"/>
            <a:ext cx="256223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dirty="0">
                <a:solidFill>
                  <a:srgbClr val="585858"/>
                </a:solidFill>
                <a:latin typeface="Carlito"/>
                <a:cs typeface="Carlito"/>
              </a:rPr>
              <a:t>75</a:t>
            </a:r>
            <a:r>
              <a:rPr sz="675" spc="-45" dirty="0">
                <a:solidFill>
                  <a:srgbClr val="585858"/>
                </a:solidFill>
                <a:latin typeface="Carlito"/>
                <a:cs typeface="Carlito"/>
              </a:rPr>
              <a:t> </a:t>
            </a:r>
            <a:r>
              <a:rPr sz="675" spc="-4" dirty="0">
                <a:solidFill>
                  <a:srgbClr val="585858"/>
                </a:solidFill>
                <a:latin typeface="Carlito"/>
                <a:cs typeface="Carlito"/>
              </a:rPr>
              <a:t>000</a:t>
            </a:r>
            <a:endParaRPr sz="675">
              <a:latin typeface="Carlito"/>
              <a:cs typeface="Carlito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215085" y="2175701"/>
            <a:ext cx="256223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dirty="0">
                <a:solidFill>
                  <a:srgbClr val="585858"/>
                </a:solidFill>
                <a:latin typeface="Carlito"/>
                <a:cs typeface="Carlito"/>
              </a:rPr>
              <a:t>95</a:t>
            </a:r>
            <a:r>
              <a:rPr sz="675" spc="-45" dirty="0">
                <a:solidFill>
                  <a:srgbClr val="585858"/>
                </a:solidFill>
                <a:latin typeface="Carlito"/>
                <a:cs typeface="Carlito"/>
              </a:rPr>
              <a:t> </a:t>
            </a:r>
            <a:r>
              <a:rPr sz="675" spc="-4" dirty="0">
                <a:solidFill>
                  <a:srgbClr val="585858"/>
                </a:solidFill>
                <a:latin typeface="Carlito"/>
                <a:cs typeface="Carlito"/>
              </a:rPr>
              <a:t>000</a:t>
            </a:r>
            <a:endParaRPr sz="675">
              <a:latin typeface="Carlito"/>
              <a:cs typeface="Carlito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171651" y="1703356"/>
            <a:ext cx="299561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dirty="0">
                <a:solidFill>
                  <a:srgbClr val="585858"/>
                </a:solidFill>
                <a:latin typeface="Carlito"/>
                <a:cs typeface="Carlito"/>
              </a:rPr>
              <a:t>115</a:t>
            </a:r>
            <a:r>
              <a:rPr sz="675" spc="-53" dirty="0">
                <a:solidFill>
                  <a:srgbClr val="585858"/>
                </a:solidFill>
                <a:latin typeface="Carlito"/>
                <a:cs typeface="Carlito"/>
              </a:rPr>
              <a:t> </a:t>
            </a:r>
            <a:r>
              <a:rPr sz="675" dirty="0">
                <a:solidFill>
                  <a:srgbClr val="585858"/>
                </a:solidFill>
                <a:latin typeface="Carlito"/>
                <a:cs typeface="Carlito"/>
              </a:rPr>
              <a:t>000</a:t>
            </a:r>
            <a:endParaRPr sz="675">
              <a:latin typeface="Carlito"/>
              <a:cs typeface="Carlito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171651" y="1231297"/>
            <a:ext cx="299561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dirty="0">
                <a:solidFill>
                  <a:srgbClr val="585858"/>
                </a:solidFill>
                <a:latin typeface="Carlito"/>
                <a:cs typeface="Carlito"/>
              </a:rPr>
              <a:t>135</a:t>
            </a:r>
            <a:r>
              <a:rPr sz="675" spc="-53" dirty="0">
                <a:solidFill>
                  <a:srgbClr val="585858"/>
                </a:solidFill>
                <a:latin typeface="Carlito"/>
                <a:cs typeface="Carlito"/>
              </a:rPr>
              <a:t> </a:t>
            </a:r>
            <a:r>
              <a:rPr sz="675" dirty="0">
                <a:solidFill>
                  <a:srgbClr val="585858"/>
                </a:solidFill>
                <a:latin typeface="Carlito"/>
                <a:cs typeface="Carlito"/>
              </a:rPr>
              <a:t>000</a:t>
            </a:r>
            <a:endParaRPr sz="675">
              <a:latin typeface="Carlito"/>
              <a:cs typeface="Carlito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171651" y="759238"/>
            <a:ext cx="299561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dirty="0">
                <a:solidFill>
                  <a:srgbClr val="585858"/>
                </a:solidFill>
                <a:latin typeface="Carlito"/>
                <a:cs typeface="Carlito"/>
              </a:rPr>
              <a:t>155</a:t>
            </a:r>
            <a:r>
              <a:rPr sz="675" spc="-53" dirty="0">
                <a:solidFill>
                  <a:srgbClr val="585858"/>
                </a:solidFill>
                <a:latin typeface="Carlito"/>
                <a:cs typeface="Carlito"/>
              </a:rPr>
              <a:t> </a:t>
            </a:r>
            <a:r>
              <a:rPr sz="675" dirty="0">
                <a:solidFill>
                  <a:srgbClr val="585858"/>
                </a:solidFill>
                <a:latin typeface="Carlito"/>
                <a:cs typeface="Carlito"/>
              </a:rPr>
              <a:t>000</a:t>
            </a:r>
            <a:endParaRPr sz="675">
              <a:latin typeface="Carlito"/>
              <a:cs typeface="Carlito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2679315" y="4175455"/>
            <a:ext cx="212928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lang="sv-SE" sz="675" dirty="0">
                <a:solidFill>
                  <a:srgbClr val="585858"/>
                </a:solidFill>
                <a:latin typeface="Carlito"/>
                <a:cs typeface="Carlito"/>
              </a:rPr>
              <a:t>616</a:t>
            </a:r>
            <a:endParaRPr sz="675" dirty="0">
              <a:latin typeface="Carlito"/>
              <a:cs typeface="Carlito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3506522" y="4175455"/>
            <a:ext cx="150019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lang="sv-SE" sz="675" dirty="0">
                <a:solidFill>
                  <a:srgbClr val="585858"/>
                </a:solidFill>
                <a:latin typeface="Carlito"/>
                <a:cs typeface="Carlito"/>
              </a:rPr>
              <a:t>171</a:t>
            </a:r>
            <a:endParaRPr sz="675" dirty="0">
              <a:latin typeface="Carlito"/>
              <a:cs typeface="Carlito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4410741" y="4175455"/>
            <a:ext cx="150019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lang="sv-SE" sz="675" dirty="0">
                <a:solidFill>
                  <a:srgbClr val="585858"/>
                </a:solidFill>
                <a:latin typeface="Carlito"/>
                <a:cs typeface="Carlito"/>
              </a:rPr>
              <a:t>157</a:t>
            </a:r>
            <a:endParaRPr sz="675" dirty="0">
              <a:latin typeface="Carlito"/>
              <a:cs typeface="Carlito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5208757" y="4183441"/>
            <a:ext cx="106204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lang="sv-SE" sz="675" dirty="0">
                <a:solidFill>
                  <a:srgbClr val="585858"/>
                </a:solidFill>
                <a:latin typeface="Carlito"/>
                <a:cs typeface="Carlito"/>
              </a:rPr>
              <a:t>80</a:t>
            </a:r>
            <a:endParaRPr sz="675" dirty="0">
              <a:latin typeface="Carlito"/>
              <a:cs typeface="Carlito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5941473" y="4183441"/>
            <a:ext cx="106204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lang="sv-SE" sz="675" dirty="0">
                <a:latin typeface="Carlito"/>
                <a:cs typeface="Carlito"/>
              </a:rPr>
              <a:t>48</a:t>
            </a:r>
            <a:endParaRPr sz="675" dirty="0">
              <a:latin typeface="Carlito"/>
              <a:cs typeface="Carlito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6700860" y="4175455"/>
            <a:ext cx="150019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lang="sv-SE" sz="675" dirty="0">
                <a:solidFill>
                  <a:srgbClr val="585858"/>
                </a:solidFill>
                <a:latin typeface="Carlito"/>
                <a:cs typeface="Carlito"/>
              </a:rPr>
              <a:t>308</a:t>
            </a:r>
            <a:endParaRPr sz="675" dirty="0">
              <a:latin typeface="Carlito"/>
              <a:cs typeface="Carlito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7426546" y="4175455"/>
            <a:ext cx="150019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lang="sv-SE" sz="675" dirty="0">
                <a:solidFill>
                  <a:srgbClr val="585858"/>
                </a:solidFill>
                <a:latin typeface="Carlito"/>
                <a:cs typeface="Carlito"/>
              </a:rPr>
              <a:t>134</a:t>
            </a:r>
            <a:endParaRPr sz="675" dirty="0">
              <a:latin typeface="Carlito"/>
              <a:cs typeface="Carlito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2501665" y="4356179"/>
            <a:ext cx="476250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-4" dirty="0">
                <a:solidFill>
                  <a:srgbClr val="585858"/>
                </a:solidFill>
                <a:latin typeface="Carlito"/>
                <a:cs typeface="Carlito"/>
              </a:rPr>
              <a:t>Postdoktorer</a:t>
            </a:r>
            <a:endParaRPr sz="675" dirty="0">
              <a:latin typeface="Carlito"/>
              <a:cs typeface="Carlito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3231929" y="4341876"/>
            <a:ext cx="712470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lang="sv-SE" sz="675" spc="-4" dirty="0">
                <a:solidFill>
                  <a:srgbClr val="585858"/>
                </a:solidFill>
                <a:latin typeface="Carlito"/>
                <a:cs typeface="Carlito"/>
              </a:rPr>
              <a:t>Biträdande lektorer</a:t>
            </a:r>
            <a:endParaRPr sz="675" dirty="0">
              <a:latin typeface="Carlito"/>
              <a:cs typeface="Carlito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4290512" y="4348327"/>
            <a:ext cx="364331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spc="-4" dirty="0">
                <a:solidFill>
                  <a:srgbClr val="585858"/>
                </a:solidFill>
                <a:latin typeface="Carlito"/>
                <a:cs typeface="Carlito"/>
              </a:rPr>
              <a:t>Adjunkter</a:t>
            </a:r>
            <a:endParaRPr sz="675" dirty="0">
              <a:latin typeface="Carlito"/>
              <a:cs typeface="Carlito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4994529" y="4348434"/>
            <a:ext cx="504825" cy="215957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9525" marR="3810" indent="43339">
              <a:lnSpc>
                <a:spcPct val="101600"/>
              </a:lnSpc>
              <a:spcBef>
                <a:spcPts val="60"/>
              </a:spcBef>
            </a:pPr>
            <a:r>
              <a:rPr sz="675" spc="-4" dirty="0">
                <a:solidFill>
                  <a:srgbClr val="585858"/>
                </a:solidFill>
                <a:latin typeface="Carlito"/>
                <a:cs typeface="Carlito"/>
              </a:rPr>
              <a:t>Lektorer, </a:t>
            </a:r>
            <a:r>
              <a:rPr sz="675" dirty="0">
                <a:solidFill>
                  <a:srgbClr val="585858"/>
                </a:solidFill>
                <a:latin typeface="Carlito"/>
                <a:cs typeface="Carlito"/>
              </a:rPr>
              <a:t>ej  </a:t>
            </a:r>
            <a:r>
              <a:rPr sz="675" spc="-4" dirty="0">
                <a:solidFill>
                  <a:srgbClr val="585858"/>
                </a:solidFill>
                <a:latin typeface="Carlito"/>
                <a:cs typeface="Carlito"/>
              </a:rPr>
              <a:t>förenade</a:t>
            </a:r>
            <a:r>
              <a:rPr sz="675" spc="-53" dirty="0">
                <a:solidFill>
                  <a:srgbClr val="585858"/>
                </a:solidFill>
                <a:latin typeface="Carlito"/>
                <a:cs typeface="Carlito"/>
              </a:rPr>
              <a:t> </a:t>
            </a:r>
            <a:r>
              <a:rPr sz="675" dirty="0">
                <a:solidFill>
                  <a:srgbClr val="585858"/>
                </a:solidFill>
                <a:latin typeface="Carlito"/>
                <a:cs typeface="Carlito"/>
              </a:rPr>
              <a:t>anst</a:t>
            </a:r>
            <a:endParaRPr sz="675" dirty="0">
              <a:latin typeface="Carlito"/>
              <a:cs typeface="Carlito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5649277" y="4356179"/>
            <a:ext cx="671989" cy="215957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61461" marR="3810" indent="-252413">
              <a:lnSpc>
                <a:spcPct val="101600"/>
              </a:lnSpc>
              <a:spcBef>
                <a:spcPts val="60"/>
              </a:spcBef>
            </a:pPr>
            <a:r>
              <a:rPr sz="675" spc="-4" dirty="0">
                <a:solidFill>
                  <a:srgbClr val="585858"/>
                </a:solidFill>
                <a:latin typeface="Carlito"/>
                <a:cs typeface="Carlito"/>
              </a:rPr>
              <a:t>Lektorer,</a:t>
            </a:r>
            <a:r>
              <a:rPr sz="675" spc="-26" dirty="0">
                <a:solidFill>
                  <a:srgbClr val="585858"/>
                </a:solidFill>
                <a:latin typeface="Carlito"/>
                <a:cs typeface="Carlito"/>
              </a:rPr>
              <a:t> </a:t>
            </a:r>
            <a:r>
              <a:rPr sz="675" spc="-4" dirty="0">
                <a:solidFill>
                  <a:srgbClr val="585858"/>
                </a:solidFill>
                <a:latin typeface="Carlito"/>
                <a:cs typeface="Carlito"/>
              </a:rPr>
              <a:t>förenade  </a:t>
            </a:r>
            <a:r>
              <a:rPr sz="675" dirty="0">
                <a:solidFill>
                  <a:srgbClr val="585858"/>
                </a:solidFill>
                <a:latin typeface="Carlito"/>
                <a:cs typeface="Carlito"/>
              </a:rPr>
              <a:t>anst</a:t>
            </a:r>
            <a:endParaRPr sz="675" dirty="0">
              <a:latin typeface="Carlito"/>
              <a:cs typeface="Carlito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6523626" y="4341876"/>
            <a:ext cx="526256" cy="215957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20003" marR="3810" indent="-10953">
              <a:lnSpc>
                <a:spcPct val="101600"/>
              </a:lnSpc>
              <a:spcBef>
                <a:spcPts val="60"/>
              </a:spcBef>
            </a:pPr>
            <a:r>
              <a:rPr sz="675" spc="-4" dirty="0">
                <a:solidFill>
                  <a:srgbClr val="585858"/>
                </a:solidFill>
                <a:latin typeface="Carlito"/>
                <a:cs typeface="Carlito"/>
              </a:rPr>
              <a:t>Professorer,</a:t>
            </a:r>
            <a:r>
              <a:rPr sz="675" spc="-41" dirty="0">
                <a:solidFill>
                  <a:srgbClr val="585858"/>
                </a:solidFill>
                <a:latin typeface="Carlito"/>
                <a:cs typeface="Carlito"/>
              </a:rPr>
              <a:t> </a:t>
            </a:r>
            <a:r>
              <a:rPr sz="675" dirty="0">
                <a:solidFill>
                  <a:srgbClr val="585858"/>
                </a:solidFill>
                <a:latin typeface="Carlito"/>
                <a:cs typeface="Carlito"/>
              </a:rPr>
              <a:t>ej  </a:t>
            </a:r>
            <a:r>
              <a:rPr sz="675" spc="-4" dirty="0">
                <a:solidFill>
                  <a:srgbClr val="585858"/>
                </a:solidFill>
                <a:latin typeface="Carlito"/>
                <a:cs typeface="Carlito"/>
              </a:rPr>
              <a:t>förenade</a:t>
            </a:r>
            <a:r>
              <a:rPr sz="675" spc="-38" dirty="0">
                <a:solidFill>
                  <a:srgbClr val="585858"/>
                </a:solidFill>
                <a:latin typeface="Carlito"/>
                <a:cs typeface="Carlito"/>
              </a:rPr>
              <a:t> </a:t>
            </a:r>
            <a:r>
              <a:rPr sz="675" dirty="0">
                <a:solidFill>
                  <a:srgbClr val="585858"/>
                </a:solidFill>
                <a:latin typeface="Carlito"/>
                <a:cs typeface="Carlito"/>
              </a:rPr>
              <a:t>anst</a:t>
            </a:r>
            <a:endParaRPr sz="675" dirty="0">
              <a:latin typeface="Carlito"/>
              <a:cs typeface="Carlito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7259282" y="4341876"/>
            <a:ext cx="504825" cy="215957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9525" marR="3810" indent="30004">
              <a:lnSpc>
                <a:spcPct val="101600"/>
              </a:lnSpc>
              <a:spcBef>
                <a:spcPts val="60"/>
              </a:spcBef>
            </a:pPr>
            <a:r>
              <a:rPr sz="675" spc="-4" dirty="0">
                <a:solidFill>
                  <a:srgbClr val="585858"/>
                </a:solidFill>
                <a:latin typeface="Carlito"/>
                <a:cs typeface="Carlito"/>
              </a:rPr>
              <a:t>Professorer,  förenade</a:t>
            </a:r>
            <a:r>
              <a:rPr sz="675" spc="-53" dirty="0">
                <a:solidFill>
                  <a:srgbClr val="585858"/>
                </a:solidFill>
                <a:latin typeface="Carlito"/>
                <a:cs typeface="Carlito"/>
              </a:rPr>
              <a:t> </a:t>
            </a:r>
            <a:r>
              <a:rPr sz="675" dirty="0">
                <a:solidFill>
                  <a:srgbClr val="585858"/>
                </a:solidFill>
                <a:latin typeface="Carlito"/>
                <a:cs typeface="Carlito"/>
              </a:rPr>
              <a:t>anst</a:t>
            </a:r>
            <a:endParaRPr sz="675" dirty="0">
              <a:latin typeface="Carlito"/>
              <a:cs typeface="Carlito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1567814" y="475796"/>
            <a:ext cx="2127885" cy="341600"/>
          </a:xfrm>
          <a:prstGeom prst="rect">
            <a:avLst/>
          </a:prstGeom>
        </p:spPr>
        <p:txBody>
          <a:bodyPr vert="horz" wrap="square" lIns="0" tIns="38576" rIns="0" bIns="0" rtlCol="0">
            <a:spAutoFit/>
          </a:bodyPr>
          <a:lstStyle/>
          <a:p>
            <a:pPr marL="18098">
              <a:spcBef>
                <a:spcPts val="304"/>
              </a:spcBef>
            </a:pPr>
            <a:r>
              <a:rPr sz="1050" spc="-8" dirty="0">
                <a:solidFill>
                  <a:srgbClr val="585858"/>
                </a:solidFill>
                <a:latin typeface="Carlito"/>
                <a:cs typeface="Carlito"/>
              </a:rPr>
              <a:t>Akdemiska befattningar </a:t>
            </a:r>
            <a:r>
              <a:rPr sz="1050" spc="-4" dirty="0">
                <a:solidFill>
                  <a:srgbClr val="585858"/>
                </a:solidFill>
                <a:latin typeface="Carlito"/>
                <a:cs typeface="Carlito"/>
              </a:rPr>
              <a:t>på</a:t>
            </a:r>
            <a:r>
              <a:rPr sz="1050" dirty="0">
                <a:solidFill>
                  <a:srgbClr val="585858"/>
                </a:solidFill>
                <a:latin typeface="Carlito"/>
                <a:cs typeface="Carlito"/>
              </a:rPr>
              <a:t> KI</a:t>
            </a:r>
            <a:endParaRPr sz="1050" dirty="0">
              <a:latin typeface="Carlito"/>
              <a:cs typeface="Carlito"/>
            </a:endParaRPr>
          </a:p>
          <a:p>
            <a:pPr marL="9525">
              <a:spcBef>
                <a:spcPts val="161"/>
              </a:spcBef>
            </a:pPr>
            <a:r>
              <a:rPr sz="750" b="1" spc="-4" dirty="0">
                <a:solidFill>
                  <a:srgbClr val="3A3838"/>
                </a:solidFill>
                <a:latin typeface="Carlito"/>
                <a:cs typeface="Carlito"/>
              </a:rPr>
              <a:t>lönestatistik, </a:t>
            </a:r>
            <a:r>
              <a:rPr lang="sv-SE" sz="750" b="1" spc="-4" dirty="0">
                <a:solidFill>
                  <a:srgbClr val="3A3838"/>
                </a:solidFill>
                <a:latin typeface="Carlito"/>
                <a:cs typeface="Carlito"/>
              </a:rPr>
              <a:t>juni 2023</a:t>
            </a:r>
            <a:r>
              <a:rPr sz="750" b="1" spc="-4" dirty="0">
                <a:solidFill>
                  <a:srgbClr val="3A3838"/>
                </a:solidFill>
                <a:latin typeface="Carlito"/>
                <a:cs typeface="Carlito"/>
              </a:rPr>
              <a:t> (10:e, median, 90:e</a:t>
            </a:r>
            <a:r>
              <a:rPr sz="750" b="1" spc="98" dirty="0">
                <a:solidFill>
                  <a:srgbClr val="3A3838"/>
                </a:solidFill>
                <a:latin typeface="Carlito"/>
                <a:cs typeface="Carlito"/>
              </a:rPr>
              <a:t> </a:t>
            </a:r>
            <a:r>
              <a:rPr sz="750" b="1" spc="-4" dirty="0">
                <a:solidFill>
                  <a:srgbClr val="3A3838"/>
                </a:solidFill>
                <a:latin typeface="Carlito"/>
                <a:cs typeface="Carlito"/>
              </a:rPr>
              <a:t>percentil)</a:t>
            </a:r>
            <a:endParaRPr sz="750" dirty="0">
              <a:latin typeface="Carlito"/>
              <a:cs typeface="Carlito"/>
            </a:endParaRPr>
          </a:p>
        </p:txBody>
      </p:sp>
      <p:sp>
        <p:nvSpPr>
          <p:cNvPr id="80" name="object 43">
            <a:extLst>
              <a:ext uri="{FF2B5EF4-FFF2-40B4-BE49-F238E27FC236}">
                <a16:creationId xmlns:a16="http://schemas.microsoft.com/office/drawing/2014/main" id="{85DCF83A-B21F-90B2-2578-E376542DBC82}"/>
              </a:ext>
            </a:extLst>
          </p:cNvPr>
          <p:cNvSpPr txBox="1"/>
          <p:nvPr/>
        </p:nvSpPr>
        <p:spPr>
          <a:xfrm>
            <a:off x="2658904" y="3651870"/>
            <a:ext cx="25574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lang="sv-SE" sz="675" dirty="0">
                <a:solidFill>
                  <a:srgbClr val="404040"/>
                </a:solidFill>
                <a:latin typeface="Carlito"/>
                <a:cs typeface="Carlito"/>
              </a:rPr>
              <a:t>34 450</a:t>
            </a:r>
            <a:endParaRPr sz="675" dirty="0">
              <a:latin typeface="Carlito"/>
              <a:cs typeface="Carlito"/>
            </a:endParaRPr>
          </a:p>
        </p:txBody>
      </p:sp>
      <p:sp>
        <p:nvSpPr>
          <p:cNvPr id="81" name="object 43">
            <a:extLst>
              <a:ext uri="{FF2B5EF4-FFF2-40B4-BE49-F238E27FC236}">
                <a16:creationId xmlns:a16="http://schemas.microsoft.com/office/drawing/2014/main" id="{6889AAD1-E4DE-E08E-AC06-00EF32F27B04}"/>
              </a:ext>
            </a:extLst>
          </p:cNvPr>
          <p:cNvSpPr txBox="1"/>
          <p:nvPr/>
        </p:nvSpPr>
        <p:spPr>
          <a:xfrm>
            <a:off x="2658904" y="3538377"/>
            <a:ext cx="25574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lang="sv-SE" sz="675" dirty="0">
                <a:solidFill>
                  <a:srgbClr val="404040"/>
                </a:solidFill>
                <a:latin typeface="Carlito"/>
                <a:cs typeface="Carlito"/>
              </a:rPr>
              <a:t>36 000</a:t>
            </a:r>
            <a:endParaRPr sz="675" dirty="0">
              <a:latin typeface="Carlito"/>
              <a:cs typeface="Carlito"/>
            </a:endParaRPr>
          </a:p>
        </p:txBody>
      </p:sp>
      <p:sp>
        <p:nvSpPr>
          <p:cNvPr id="82" name="object 43">
            <a:extLst>
              <a:ext uri="{FF2B5EF4-FFF2-40B4-BE49-F238E27FC236}">
                <a16:creationId xmlns:a16="http://schemas.microsoft.com/office/drawing/2014/main" id="{0E929F66-6AC4-B186-E9B9-B8168F66BA07}"/>
              </a:ext>
            </a:extLst>
          </p:cNvPr>
          <p:cNvSpPr txBox="1"/>
          <p:nvPr/>
        </p:nvSpPr>
        <p:spPr>
          <a:xfrm>
            <a:off x="2658904" y="3466369"/>
            <a:ext cx="25574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lang="sv-SE" sz="675" dirty="0">
                <a:solidFill>
                  <a:srgbClr val="404040"/>
                </a:solidFill>
                <a:latin typeface="Carlito"/>
                <a:cs typeface="Carlito"/>
              </a:rPr>
              <a:t>39 000</a:t>
            </a:r>
            <a:endParaRPr sz="675" dirty="0">
              <a:latin typeface="Carlito"/>
              <a:cs typeface="Carlito"/>
            </a:endParaRPr>
          </a:p>
        </p:txBody>
      </p:sp>
      <p:sp>
        <p:nvSpPr>
          <p:cNvPr id="84" name="object 45">
            <a:extLst>
              <a:ext uri="{FF2B5EF4-FFF2-40B4-BE49-F238E27FC236}">
                <a16:creationId xmlns:a16="http://schemas.microsoft.com/office/drawing/2014/main" id="{519BE3A8-A243-5FF4-5069-37C1FD3307AE}"/>
              </a:ext>
            </a:extLst>
          </p:cNvPr>
          <p:cNvSpPr txBox="1"/>
          <p:nvPr/>
        </p:nvSpPr>
        <p:spPr>
          <a:xfrm>
            <a:off x="4343401" y="3326149"/>
            <a:ext cx="25574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lang="sv-SE" sz="675" dirty="0">
                <a:solidFill>
                  <a:srgbClr val="404040"/>
                </a:solidFill>
                <a:latin typeface="Carlito"/>
                <a:cs typeface="Carlito"/>
              </a:rPr>
              <a:t>46 000</a:t>
            </a:r>
            <a:endParaRPr sz="675" dirty="0">
              <a:latin typeface="Carlito"/>
              <a:cs typeface="Carlito"/>
            </a:endParaRPr>
          </a:p>
        </p:txBody>
      </p:sp>
      <p:sp>
        <p:nvSpPr>
          <p:cNvPr id="85" name="object 46">
            <a:extLst>
              <a:ext uri="{FF2B5EF4-FFF2-40B4-BE49-F238E27FC236}">
                <a16:creationId xmlns:a16="http://schemas.microsoft.com/office/drawing/2014/main" id="{8C93ECB2-60BE-D5D4-76EB-C2B41AB31E72}"/>
              </a:ext>
            </a:extLst>
          </p:cNvPr>
          <p:cNvSpPr txBox="1"/>
          <p:nvPr/>
        </p:nvSpPr>
        <p:spPr>
          <a:xfrm>
            <a:off x="5177630" y="3006325"/>
            <a:ext cx="25574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lang="sv-SE" sz="675" dirty="0">
                <a:solidFill>
                  <a:srgbClr val="404040"/>
                </a:solidFill>
                <a:latin typeface="Carlito"/>
                <a:cs typeface="Carlito"/>
              </a:rPr>
              <a:t>61 100</a:t>
            </a:r>
            <a:endParaRPr sz="675" dirty="0">
              <a:latin typeface="Carlito"/>
              <a:cs typeface="Carlito"/>
            </a:endParaRPr>
          </a:p>
        </p:txBody>
      </p:sp>
      <p:sp>
        <p:nvSpPr>
          <p:cNvPr id="86" name="object 48">
            <a:extLst>
              <a:ext uri="{FF2B5EF4-FFF2-40B4-BE49-F238E27FC236}">
                <a16:creationId xmlns:a16="http://schemas.microsoft.com/office/drawing/2014/main" id="{5C30FBF5-2FBD-E73E-D6ED-49D1B1467AC2}"/>
              </a:ext>
            </a:extLst>
          </p:cNvPr>
          <p:cNvSpPr txBox="1"/>
          <p:nvPr/>
        </p:nvSpPr>
        <p:spPr>
          <a:xfrm>
            <a:off x="6659404" y="2523013"/>
            <a:ext cx="25574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lang="sv-SE" sz="675" dirty="0">
                <a:solidFill>
                  <a:srgbClr val="404040"/>
                </a:solidFill>
                <a:latin typeface="Carlito"/>
                <a:cs typeface="Carlito"/>
              </a:rPr>
              <a:t>81 950</a:t>
            </a:r>
            <a:endParaRPr sz="675" dirty="0">
              <a:latin typeface="Carlito"/>
              <a:cs typeface="Carlito"/>
            </a:endParaRPr>
          </a:p>
        </p:txBody>
      </p:sp>
      <p:cxnSp>
        <p:nvCxnSpPr>
          <p:cNvPr id="83" name="Rak koppling 82">
            <a:extLst>
              <a:ext uri="{FF2B5EF4-FFF2-40B4-BE49-F238E27FC236}">
                <a16:creationId xmlns:a16="http://schemas.microsoft.com/office/drawing/2014/main" id="{7474A199-DFBF-10C9-5340-BC18808FE503}"/>
              </a:ext>
            </a:extLst>
          </p:cNvPr>
          <p:cNvCxnSpPr>
            <a:cxnSpLocks/>
          </p:cNvCxnSpPr>
          <p:nvPr/>
        </p:nvCxnSpPr>
        <p:spPr>
          <a:xfrm flipH="1" flipV="1">
            <a:off x="1541619" y="4128070"/>
            <a:ext cx="6342749" cy="224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Rak koppling 86">
            <a:extLst>
              <a:ext uri="{FF2B5EF4-FFF2-40B4-BE49-F238E27FC236}">
                <a16:creationId xmlns:a16="http://schemas.microsoft.com/office/drawing/2014/main" id="{06B6E306-3266-911F-84C9-EA4BD27B265C}"/>
              </a:ext>
            </a:extLst>
          </p:cNvPr>
          <p:cNvCxnSpPr>
            <a:cxnSpLocks/>
          </p:cNvCxnSpPr>
          <p:nvPr/>
        </p:nvCxnSpPr>
        <p:spPr>
          <a:xfrm>
            <a:off x="1567814" y="3637762"/>
            <a:ext cx="0" cy="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object 5">
            <a:extLst>
              <a:ext uri="{FF2B5EF4-FFF2-40B4-BE49-F238E27FC236}">
                <a16:creationId xmlns:a16="http://schemas.microsoft.com/office/drawing/2014/main" id="{3C54195A-A64D-5BAC-F40F-49177F7C7C22}"/>
              </a:ext>
            </a:extLst>
          </p:cNvPr>
          <p:cNvSpPr/>
          <p:nvPr/>
        </p:nvSpPr>
        <p:spPr>
          <a:xfrm>
            <a:off x="1524475" y="826077"/>
            <a:ext cx="34289" cy="2847499"/>
          </a:xfrm>
          <a:custGeom>
            <a:avLst/>
            <a:gdLst/>
            <a:ahLst/>
            <a:cxnLst/>
            <a:rect l="l" t="t" r="r" b="b"/>
            <a:pathLst>
              <a:path w="36829" h="3796665">
                <a:moveTo>
                  <a:pt x="0" y="3796284"/>
                </a:moveTo>
                <a:lnTo>
                  <a:pt x="0" y="0"/>
                </a:lnTo>
              </a:path>
              <a:path w="36829" h="3796665">
                <a:moveTo>
                  <a:pt x="0" y="3796284"/>
                </a:moveTo>
                <a:lnTo>
                  <a:pt x="36575" y="3796284"/>
                </a:lnTo>
              </a:path>
              <a:path w="36829" h="3796665">
                <a:moveTo>
                  <a:pt x="0" y="3163824"/>
                </a:moveTo>
                <a:lnTo>
                  <a:pt x="36575" y="3163824"/>
                </a:lnTo>
              </a:path>
              <a:path w="36829" h="3796665">
                <a:moveTo>
                  <a:pt x="0" y="2531364"/>
                </a:moveTo>
                <a:lnTo>
                  <a:pt x="36575" y="2531364"/>
                </a:lnTo>
              </a:path>
              <a:path w="36829" h="3796665">
                <a:moveTo>
                  <a:pt x="0" y="1897379"/>
                </a:moveTo>
                <a:lnTo>
                  <a:pt x="36575" y="1897379"/>
                </a:lnTo>
              </a:path>
              <a:path w="36829" h="3796665">
                <a:moveTo>
                  <a:pt x="0" y="1264920"/>
                </a:moveTo>
                <a:lnTo>
                  <a:pt x="36575" y="1264920"/>
                </a:lnTo>
              </a:path>
              <a:path w="36829" h="3796665">
                <a:moveTo>
                  <a:pt x="0" y="632460"/>
                </a:moveTo>
                <a:lnTo>
                  <a:pt x="36575" y="632460"/>
                </a:lnTo>
              </a:path>
              <a:path w="36829" h="3796665">
                <a:moveTo>
                  <a:pt x="0" y="0"/>
                </a:moveTo>
                <a:lnTo>
                  <a:pt x="36575" y="0"/>
                </a:lnTo>
              </a:path>
            </a:pathLst>
          </a:custGeom>
          <a:ln w="9144">
            <a:solidFill>
              <a:srgbClr val="D0CECE"/>
            </a:solidFill>
          </a:ln>
        </p:spPr>
        <p:txBody>
          <a:bodyPr wrap="square" lIns="0" tIns="0" rIns="0" bIns="0" rtlCol="0"/>
          <a:lstStyle/>
          <a:p>
            <a:endParaRPr sz="1800"/>
          </a:p>
        </p:txBody>
      </p:sp>
      <p:cxnSp>
        <p:nvCxnSpPr>
          <p:cNvPr id="89" name="Rak koppling 88">
            <a:extLst>
              <a:ext uri="{FF2B5EF4-FFF2-40B4-BE49-F238E27FC236}">
                <a16:creationId xmlns:a16="http://schemas.microsoft.com/office/drawing/2014/main" id="{0C064EB8-85E4-E579-4CBD-41FD105BE15F}"/>
              </a:ext>
            </a:extLst>
          </p:cNvPr>
          <p:cNvCxnSpPr>
            <a:cxnSpLocks/>
          </p:cNvCxnSpPr>
          <p:nvPr/>
        </p:nvCxnSpPr>
        <p:spPr>
          <a:xfrm flipV="1">
            <a:off x="1524475" y="3633838"/>
            <a:ext cx="0" cy="821385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bject 46">
            <a:extLst>
              <a:ext uri="{FF2B5EF4-FFF2-40B4-BE49-F238E27FC236}">
                <a16:creationId xmlns:a16="http://schemas.microsoft.com/office/drawing/2014/main" id="{B5C49100-B8AE-2C45-F805-D3456E747731}"/>
              </a:ext>
            </a:extLst>
          </p:cNvPr>
          <p:cNvSpPr txBox="1"/>
          <p:nvPr/>
        </p:nvSpPr>
        <p:spPr>
          <a:xfrm>
            <a:off x="5186982" y="3193598"/>
            <a:ext cx="25574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lang="sv-SE" sz="675" dirty="0">
                <a:solidFill>
                  <a:srgbClr val="404040"/>
                </a:solidFill>
                <a:latin typeface="Carlito"/>
                <a:cs typeface="Carlito"/>
              </a:rPr>
              <a:t>53 600</a:t>
            </a:r>
            <a:endParaRPr sz="675" dirty="0">
              <a:latin typeface="Carlito"/>
              <a:cs typeface="Carlito"/>
            </a:endParaRPr>
          </a:p>
        </p:txBody>
      </p:sp>
      <p:cxnSp>
        <p:nvCxnSpPr>
          <p:cNvPr id="24" name="Rak koppling 23">
            <a:extLst>
              <a:ext uri="{FF2B5EF4-FFF2-40B4-BE49-F238E27FC236}">
                <a16:creationId xmlns:a16="http://schemas.microsoft.com/office/drawing/2014/main" id="{4ABFAC63-E329-0D76-5D84-7B0066D1B296}"/>
              </a:ext>
            </a:extLst>
          </p:cNvPr>
          <p:cNvCxnSpPr>
            <a:cxnSpLocks/>
          </p:cNvCxnSpPr>
          <p:nvPr/>
        </p:nvCxnSpPr>
        <p:spPr>
          <a:xfrm>
            <a:off x="3059832" y="4130310"/>
            <a:ext cx="0" cy="33936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ak koppling 24">
            <a:extLst>
              <a:ext uri="{FF2B5EF4-FFF2-40B4-BE49-F238E27FC236}">
                <a16:creationId xmlns:a16="http://schemas.microsoft.com/office/drawing/2014/main" id="{4ABFAC63-E329-0D76-5D84-7B0066D1B296}"/>
              </a:ext>
            </a:extLst>
          </p:cNvPr>
          <p:cNvCxnSpPr>
            <a:cxnSpLocks/>
          </p:cNvCxnSpPr>
          <p:nvPr/>
        </p:nvCxnSpPr>
        <p:spPr>
          <a:xfrm>
            <a:off x="4067944" y="4122458"/>
            <a:ext cx="0" cy="33936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ak koppling 26">
            <a:extLst>
              <a:ext uri="{FF2B5EF4-FFF2-40B4-BE49-F238E27FC236}">
                <a16:creationId xmlns:a16="http://schemas.microsoft.com/office/drawing/2014/main" id="{4ABFAC63-E329-0D76-5D84-7B0066D1B296}"/>
              </a:ext>
            </a:extLst>
          </p:cNvPr>
          <p:cNvCxnSpPr>
            <a:cxnSpLocks/>
          </p:cNvCxnSpPr>
          <p:nvPr/>
        </p:nvCxnSpPr>
        <p:spPr>
          <a:xfrm>
            <a:off x="4788024" y="4130310"/>
            <a:ext cx="0" cy="33936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ak koppling 33">
            <a:extLst>
              <a:ext uri="{FF2B5EF4-FFF2-40B4-BE49-F238E27FC236}">
                <a16:creationId xmlns:a16="http://schemas.microsoft.com/office/drawing/2014/main" id="{4ABFAC63-E329-0D76-5D84-7B0066D1B296}"/>
              </a:ext>
            </a:extLst>
          </p:cNvPr>
          <p:cNvCxnSpPr>
            <a:cxnSpLocks/>
          </p:cNvCxnSpPr>
          <p:nvPr/>
        </p:nvCxnSpPr>
        <p:spPr>
          <a:xfrm>
            <a:off x="5580112" y="4130310"/>
            <a:ext cx="0" cy="33936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ak koppling 35">
            <a:extLst>
              <a:ext uri="{FF2B5EF4-FFF2-40B4-BE49-F238E27FC236}">
                <a16:creationId xmlns:a16="http://schemas.microsoft.com/office/drawing/2014/main" id="{4ABFAC63-E329-0D76-5D84-7B0066D1B296}"/>
              </a:ext>
            </a:extLst>
          </p:cNvPr>
          <p:cNvCxnSpPr>
            <a:cxnSpLocks/>
          </p:cNvCxnSpPr>
          <p:nvPr/>
        </p:nvCxnSpPr>
        <p:spPr>
          <a:xfrm>
            <a:off x="6372200" y="4130310"/>
            <a:ext cx="0" cy="33936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ak koppling 36">
            <a:extLst>
              <a:ext uri="{FF2B5EF4-FFF2-40B4-BE49-F238E27FC236}">
                <a16:creationId xmlns:a16="http://schemas.microsoft.com/office/drawing/2014/main" id="{4ABFAC63-E329-0D76-5D84-7B0066D1B296}"/>
              </a:ext>
            </a:extLst>
          </p:cNvPr>
          <p:cNvCxnSpPr>
            <a:cxnSpLocks/>
          </p:cNvCxnSpPr>
          <p:nvPr/>
        </p:nvCxnSpPr>
        <p:spPr>
          <a:xfrm>
            <a:off x="7164288" y="4130310"/>
            <a:ext cx="0" cy="33936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06671" y="4881372"/>
            <a:ext cx="636270" cy="101951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lang="sv-SE" sz="600" dirty="0">
                <a:solidFill>
                  <a:srgbClr val="808080"/>
                </a:solidFill>
                <a:latin typeface="Arial"/>
                <a:cs typeface="Arial"/>
              </a:rPr>
              <a:t>Juni 2023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44955" y="4881372"/>
            <a:ext cx="1975009" cy="101951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00" dirty="0">
                <a:solidFill>
                  <a:srgbClr val="808080"/>
                </a:solidFill>
                <a:latin typeface="Arial"/>
                <a:cs typeface="Arial"/>
              </a:rPr>
              <a:t>Lönestatistik </a:t>
            </a:r>
            <a:r>
              <a:rPr sz="600" spc="-4" dirty="0">
                <a:solidFill>
                  <a:srgbClr val="808080"/>
                </a:solidFill>
                <a:latin typeface="Arial"/>
                <a:cs typeface="Arial"/>
              </a:rPr>
              <a:t>redovisas </a:t>
            </a:r>
            <a:r>
              <a:rPr sz="600" dirty="0">
                <a:solidFill>
                  <a:srgbClr val="808080"/>
                </a:solidFill>
                <a:latin typeface="Arial"/>
                <a:cs typeface="Arial"/>
              </a:rPr>
              <a:t>inte </a:t>
            </a:r>
            <a:r>
              <a:rPr sz="600" spc="-4" dirty="0">
                <a:solidFill>
                  <a:srgbClr val="808080"/>
                </a:solidFill>
                <a:latin typeface="Arial"/>
                <a:cs typeface="Arial"/>
              </a:rPr>
              <a:t>vid färre än </a:t>
            </a:r>
            <a:r>
              <a:rPr sz="600" dirty="0">
                <a:solidFill>
                  <a:srgbClr val="808080"/>
                </a:solidFill>
                <a:latin typeface="Arial"/>
                <a:cs typeface="Arial"/>
              </a:rPr>
              <a:t>fem</a:t>
            </a:r>
            <a:r>
              <a:rPr sz="600" spc="38" dirty="0">
                <a:solidFill>
                  <a:srgbClr val="808080"/>
                </a:solidFill>
                <a:latin typeface="Arial"/>
                <a:cs typeface="Arial"/>
              </a:rPr>
              <a:t> </a:t>
            </a:r>
            <a:r>
              <a:rPr sz="600" spc="-4" dirty="0">
                <a:solidFill>
                  <a:srgbClr val="808080"/>
                </a:solidFill>
                <a:latin typeface="Arial"/>
                <a:cs typeface="Arial"/>
              </a:rPr>
              <a:t>observationer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676456" y="4659982"/>
            <a:ext cx="61913" cy="101951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00" b="1" dirty="0">
                <a:solidFill>
                  <a:srgbClr val="808080"/>
                </a:solidFill>
                <a:latin typeface="Arial"/>
                <a:cs typeface="Arial"/>
              </a:rPr>
              <a:t>2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815365" y="2956505"/>
            <a:ext cx="472856" cy="363825"/>
          </a:xfrm>
          <a:custGeom>
            <a:avLst/>
            <a:gdLst/>
            <a:ahLst/>
            <a:cxnLst/>
            <a:rect l="l" t="t" r="r" b="b"/>
            <a:pathLst>
              <a:path w="292734" h="160020">
                <a:moveTo>
                  <a:pt x="0" y="160020"/>
                </a:moveTo>
                <a:lnTo>
                  <a:pt x="292608" y="160020"/>
                </a:lnTo>
                <a:lnTo>
                  <a:pt x="292608" y="0"/>
                </a:lnTo>
                <a:lnTo>
                  <a:pt x="0" y="0"/>
                </a:lnTo>
                <a:lnTo>
                  <a:pt x="0" y="160020"/>
                </a:lnTo>
                <a:close/>
              </a:path>
            </a:pathLst>
          </a:custGeom>
          <a:solidFill>
            <a:srgbClr val="F4B083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7" name="object 7"/>
          <p:cNvSpPr/>
          <p:nvPr/>
        </p:nvSpPr>
        <p:spPr>
          <a:xfrm>
            <a:off x="1797805" y="3204271"/>
            <a:ext cx="662897" cy="325755"/>
          </a:xfrm>
          <a:custGeom>
            <a:avLst/>
            <a:gdLst/>
            <a:ahLst/>
            <a:cxnLst/>
            <a:rect l="l" t="t" r="r" b="b"/>
            <a:pathLst>
              <a:path w="292734" h="434339">
                <a:moveTo>
                  <a:pt x="0" y="0"/>
                </a:moveTo>
                <a:lnTo>
                  <a:pt x="292608" y="0"/>
                </a:lnTo>
                <a:lnTo>
                  <a:pt x="292608" y="434339"/>
                </a:lnTo>
                <a:lnTo>
                  <a:pt x="0" y="434339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8" name="object 8"/>
          <p:cNvSpPr/>
          <p:nvPr/>
        </p:nvSpPr>
        <p:spPr>
          <a:xfrm>
            <a:off x="4940294" y="3128170"/>
            <a:ext cx="493917" cy="453446"/>
          </a:xfrm>
          <a:custGeom>
            <a:avLst/>
            <a:gdLst/>
            <a:ahLst/>
            <a:cxnLst/>
            <a:rect l="l" t="t" r="r" b="b"/>
            <a:pathLst>
              <a:path w="294639" h="189229">
                <a:moveTo>
                  <a:pt x="0" y="188975"/>
                </a:moveTo>
                <a:lnTo>
                  <a:pt x="294132" y="188975"/>
                </a:lnTo>
                <a:lnTo>
                  <a:pt x="294132" y="0"/>
                </a:lnTo>
                <a:lnTo>
                  <a:pt x="0" y="0"/>
                </a:lnTo>
                <a:lnTo>
                  <a:pt x="0" y="188975"/>
                </a:lnTo>
                <a:close/>
              </a:path>
            </a:pathLst>
          </a:custGeom>
          <a:solidFill>
            <a:srgbClr val="F4B083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9" name="object 9"/>
          <p:cNvSpPr/>
          <p:nvPr/>
        </p:nvSpPr>
        <p:spPr>
          <a:xfrm>
            <a:off x="4822802" y="3320330"/>
            <a:ext cx="613294" cy="403548"/>
          </a:xfrm>
          <a:custGeom>
            <a:avLst/>
            <a:gdLst/>
            <a:ahLst/>
            <a:cxnLst/>
            <a:rect l="l" t="t" r="r" b="b"/>
            <a:pathLst>
              <a:path w="294639" h="591820">
                <a:moveTo>
                  <a:pt x="0" y="0"/>
                </a:moveTo>
                <a:lnTo>
                  <a:pt x="294132" y="0"/>
                </a:lnTo>
                <a:lnTo>
                  <a:pt x="294132" y="591311"/>
                </a:lnTo>
                <a:lnTo>
                  <a:pt x="0" y="591311"/>
                </a:lnTo>
                <a:lnTo>
                  <a:pt x="0" y="0"/>
                </a:lnTo>
                <a:close/>
              </a:path>
            </a:pathLst>
          </a:custGeom>
          <a:ln w="914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0" name="object 10"/>
          <p:cNvSpPr/>
          <p:nvPr/>
        </p:nvSpPr>
        <p:spPr>
          <a:xfrm>
            <a:off x="1922200" y="3429001"/>
            <a:ext cx="472856" cy="219414"/>
          </a:xfrm>
          <a:custGeom>
            <a:avLst/>
            <a:gdLst/>
            <a:ahLst/>
            <a:cxnLst/>
            <a:rect l="l" t="t" r="r" b="b"/>
            <a:pathLst>
              <a:path w="292735" h="393700">
                <a:moveTo>
                  <a:pt x="0" y="393192"/>
                </a:moveTo>
                <a:lnTo>
                  <a:pt x="292607" y="393192"/>
                </a:lnTo>
                <a:lnTo>
                  <a:pt x="292607" y="0"/>
                </a:lnTo>
                <a:lnTo>
                  <a:pt x="0" y="0"/>
                </a:lnTo>
                <a:lnTo>
                  <a:pt x="0" y="393192"/>
                </a:lnTo>
                <a:close/>
              </a:path>
            </a:pathLst>
          </a:custGeom>
          <a:solidFill>
            <a:srgbClr val="F4B083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1" name="object 11"/>
          <p:cNvSpPr/>
          <p:nvPr/>
        </p:nvSpPr>
        <p:spPr>
          <a:xfrm>
            <a:off x="1909519" y="3563049"/>
            <a:ext cx="499218" cy="318632"/>
          </a:xfrm>
          <a:custGeom>
            <a:avLst/>
            <a:gdLst/>
            <a:ahLst/>
            <a:cxnLst/>
            <a:rect l="l" t="t" r="r" b="b"/>
            <a:pathLst>
              <a:path w="292735" h="786764">
                <a:moveTo>
                  <a:pt x="0" y="0"/>
                </a:moveTo>
                <a:lnTo>
                  <a:pt x="292607" y="0"/>
                </a:lnTo>
                <a:lnTo>
                  <a:pt x="292607" y="786384"/>
                </a:lnTo>
                <a:lnTo>
                  <a:pt x="0" y="786384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2" name="object 12"/>
          <p:cNvSpPr/>
          <p:nvPr/>
        </p:nvSpPr>
        <p:spPr>
          <a:xfrm>
            <a:off x="3275856" y="3185341"/>
            <a:ext cx="449414" cy="377708"/>
          </a:xfrm>
          <a:custGeom>
            <a:avLst/>
            <a:gdLst/>
            <a:ahLst/>
            <a:cxnLst/>
            <a:rect l="l" t="t" r="r" b="b"/>
            <a:pathLst>
              <a:path w="294639" h="723900">
                <a:moveTo>
                  <a:pt x="0" y="723900"/>
                </a:moveTo>
                <a:lnTo>
                  <a:pt x="294132" y="723900"/>
                </a:lnTo>
                <a:lnTo>
                  <a:pt x="294132" y="0"/>
                </a:lnTo>
                <a:lnTo>
                  <a:pt x="0" y="0"/>
                </a:lnTo>
                <a:lnTo>
                  <a:pt x="0" y="723900"/>
                </a:lnTo>
                <a:close/>
              </a:path>
            </a:pathLst>
          </a:custGeom>
          <a:solidFill>
            <a:srgbClr val="F4B083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3" name="object 13"/>
          <p:cNvSpPr/>
          <p:nvPr/>
        </p:nvSpPr>
        <p:spPr>
          <a:xfrm>
            <a:off x="3049253" y="3441173"/>
            <a:ext cx="737978" cy="547881"/>
          </a:xfrm>
          <a:custGeom>
            <a:avLst/>
            <a:gdLst/>
            <a:ahLst/>
            <a:cxnLst/>
            <a:rect l="l" t="t" r="r" b="b"/>
            <a:pathLst>
              <a:path w="294639" h="1024254">
                <a:moveTo>
                  <a:pt x="0" y="0"/>
                </a:moveTo>
                <a:lnTo>
                  <a:pt x="294132" y="0"/>
                </a:lnTo>
                <a:lnTo>
                  <a:pt x="294132" y="1024128"/>
                </a:lnTo>
                <a:lnTo>
                  <a:pt x="0" y="1024128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6" name="object 26"/>
          <p:cNvSpPr txBox="1"/>
          <p:nvPr/>
        </p:nvSpPr>
        <p:spPr>
          <a:xfrm>
            <a:off x="2044775" y="3359250"/>
            <a:ext cx="25574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lang="sv-SE" sz="675" dirty="0">
                <a:solidFill>
                  <a:srgbClr val="404040"/>
                </a:solidFill>
                <a:latin typeface="Carlito"/>
                <a:cs typeface="Carlito"/>
              </a:rPr>
              <a:t>47 680</a:t>
            </a:r>
            <a:endParaRPr sz="675" dirty="0">
              <a:latin typeface="Carlito"/>
              <a:cs typeface="Carlito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333516" y="3113745"/>
            <a:ext cx="25574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lang="sv-SE" sz="675" dirty="0">
                <a:solidFill>
                  <a:srgbClr val="404040"/>
                </a:solidFill>
                <a:latin typeface="Carlito"/>
                <a:cs typeface="Carlito"/>
              </a:rPr>
              <a:t>60 050</a:t>
            </a:r>
            <a:endParaRPr sz="675" dirty="0">
              <a:latin typeface="Carlito"/>
              <a:cs typeface="Carlito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048585" y="3455682"/>
            <a:ext cx="248126" cy="141385"/>
          </a:xfrm>
          <a:prstGeom prst="rect">
            <a:avLst/>
          </a:prstGeom>
        </p:spPr>
        <p:txBody>
          <a:bodyPr vert="horz" wrap="square" lIns="0" tIns="37148" rIns="0" bIns="0" rtlCol="0">
            <a:spAutoFit/>
          </a:bodyPr>
          <a:lstStyle/>
          <a:p>
            <a:pPr marL="476">
              <a:spcBef>
                <a:spcPts val="293"/>
              </a:spcBef>
            </a:pPr>
            <a:r>
              <a:rPr lang="sv-SE" sz="675" dirty="0">
                <a:solidFill>
                  <a:srgbClr val="404040"/>
                </a:solidFill>
                <a:latin typeface="Carlito"/>
                <a:cs typeface="Carlito"/>
              </a:rPr>
              <a:t>40 000</a:t>
            </a:r>
            <a:endParaRPr sz="675" dirty="0">
              <a:latin typeface="Carlito"/>
              <a:cs typeface="Carlito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029141" y="3626113"/>
            <a:ext cx="25574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lang="sv-SE" sz="675" dirty="0">
                <a:solidFill>
                  <a:srgbClr val="404040"/>
                </a:solidFill>
                <a:latin typeface="Carlito"/>
                <a:cs typeface="Carlito"/>
              </a:rPr>
              <a:t>36 100</a:t>
            </a:r>
            <a:endParaRPr sz="675" dirty="0">
              <a:latin typeface="Carlito"/>
              <a:cs typeface="Carlito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353898" y="3475398"/>
            <a:ext cx="25574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lang="sv-SE" sz="675" dirty="0">
                <a:solidFill>
                  <a:srgbClr val="404040"/>
                </a:solidFill>
                <a:latin typeface="Carlito"/>
                <a:cs typeface="Carlito"/>
              </a:rPr>
              <a:t>40 990</a:t>
            </a:r>
            <a:endParaRPr sz="675" dirty="0">
              <a:latin typeface="Carlito"/>
              <a:cs typeface="Carlito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158850" y="4014865"/>
            <a:ext cx="312419" cy="444321"/>
          </a:xfrm>
          <a:prstGeom prst="rect">
            <a:avLst/>
          </a:prstGeom>
        </p:spPr>
        <p:txBody>
          <a:bodyPr vert="horz" wrap="square" lIns="0" tIns="58579" rIns="0" bIns="0" rtlCol="0">
            <a:spAutoFit/>
          </a:bodyPr>
          <a:lstStyle/>
          <a:p>
            <a:pPr marL="65723">
              <a:spcBef>
                <a:spcPts val="461"/>
              </a:spcBef>
            </a:pPr>
            <a:r>
              <a:rPr sz="675" dirty="0">
                <a:solidFill>
                  <a:srgbClr val="585858"/>
                </a:solidFill>
                <a:latin typeface="Carlito"/>
                <a:cs typeface="Carlito"/>
              </a:rPr>
              <a:t>15</a:t>
            </a:r>
            <a:r>
              <a:rPr sz="675" spc="-45" dirty="0">
                <a:solidFill>
                  <a:srgbClr val="585858"/>
                </a:solidFill>
                <a:latin typeface="Carlito"/>
                <a:cs typeface="Carlito"/>
              </a:rPr>
              <a:t> </a:t>
            </a:r>
            <a:r>
              <a:rPr sz="675" spc="-4" dirty="0">
                <a:solidFill>
                  <a:srgbClr val="585858"/>
                </a:solidFill>
                <a:latin typeface="Carlito"/>
                <a:cs typeface="Carlito"/>
              </a:rPr>
              <a:t>000</a:t>
            </a:r>
            <a:endParaRPr sz="675">
              <a:latin typeface="Carlito"/>
              <a:cs typeface="Carlito"/>
            </a:endParaRPr>
          </a:p>
          <a:p>
            <a:pPr marL="9525" marR="43339">
              <a:lnSpc>
                <a:spcPts val="1140"/>
              </a:lnSpc>
              <a:spcBef>
                <a:spcPts val="94"/>
              </a:spcBef>
            </a:pPr>
            <a:r>
              <a:rPr sz="638" spc="-4" dirty="0">
                <a:solidFill>
                  <a:srgbClr val="3A3838"/>
                </a:solidFill>
                <a:latin typeface="Carlito"/>
                <a:cs typeface="Carlito"/>
              </a:rPr>
              <a:t>Antal  </a:t>
            </a:r>
            <a:r>
              <a:rPr sz="638" dirty="0">
                <a:solidFill>
                  <a:srgbClr val="3A3838"/>
                </a:solidFill>
                <a:latin typeface="Carlito"/>
                <a:cs typeface="Carlito"/>
              </a:rPr>
              <a:t>B</a:t>
            </a:r>
            <a:r>
              <a:rPr sz="638" spc="-4" dirty="0">
                <a:solidFill>
                  <a:srgbClr val="3A3838"/>
                </a:solidFill>
                <a:latin typeface="Carlito"/>
                <a:cs typeface="Carlito"/>
              </a:rPr>
              <a:t>e</a:t>
            </a:r>
            <a:r>
              <a:rPr sz="638" dirty="0">
                <a:solidFill>
                  <a:srgbClr val="3A3838"/>
                </a:solidFill>
                <a:latin typeface="Carlito"/>
                <a:cs typeface="Carlito"/>
              </a:rPr>
              <a:t>f</a:t>
            </a:r>
            <a:r>
              <a:rPr sz="638" spc="-4" dirty="0">
                <a:solidFill>
                  <a:srgbClr val="3A3838"/>
                </a:solidFill>
                <a:latin typeface="Carlito"/>
                <a:cs typeface="Carlito"/>
              </a:rPr>
              <a:t>.kat.</a:t>
            </a:r>
            <a:endParaRPr sz="638">
              <a:latin typeface="Carlito"/>
              <a:cs typeface="Carlito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215085" y="3591878"/>
            <a:ext cx="256223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dirty="0">
                <a:solidFill>
                  <a:srgbClr val="585858"/>
                </a:solidFill>
                <a:latin typeface="Carlito"/>
                <a:cs typeface="Carlito"/>
              </a:rPr>
              <a:t>35</a:t>
            </a:r>
            <a:r>
              <a:rPr sz="675" spc="-45" dirty="0">
                <a:solidFill>
                  <a:srgbClr val="585858"/>
                </a:solidFill>
                <a:latin typeface="Carlito"/>
                <a:cs typeface="Carlito"/>
              </a:rPr>
              <a:t> </a:t>
            </a:r>
            <a:r>
              <a:rPr sz="675" spc="-4" dirty="0">
                <a:solidFill>
                  <a:srgbClr val="585858"/>
                </a:solidFill>
                <a:latin typeface="Carlito"/>
                <a:cs typeface="Carlito"/>
              </a:rPr>
              <a:t>000</a:t>
            </a:r>
            <a:endParaRPr sz="675">
              <a:latin typeface="Carlito"/>
              <a:cs typeface="Carlito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215085" y="3119818"/>
            <a:ext cx="256223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dirty="0">
                <a:solidFill>
                  <a:srgbClr val="585858"/>
                </a:solidFill>
                <a:latin typeface="Carlito"/>
                <a:cs typeface="Carlito"/>
              </a:rPr>
              <a:t>55</a:t>
            </a:r>
            <a:r>
              <a:rPr sz="675" spc="-45" dirty="0">
                <a:solidFill>
                  <a:srgbClr val="585858"/>
                </a:solidFill>
                <a:latin typeface="Carlito"/>
                <a:cs typeface="Carlito"/>
              </a:rPr>
              <a:t> </a:t>
            </a:r>
            <a:r>
              <a:rPr sz="675" spc="-4" dirty="0">
                <a:solidFill>
                  <a:srgbClr val="585858"/>
                </a:solidFill>
                <a:latin typeface="Carlito"/>
                <a:cs typeface="Carlito"/>
              </a:rPr>
              <a:t>000</a:t>
            </a:r>
            <a:endParaRPr sz="675">
              <a:latin typeface="Carlito"/>
              <a:cs typeface="Carlito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215085" y="2647759"/>
            <a:ext cx="256223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dirty="0">
                <a:solidFill>
                  <a:srgbClr val="585858"/>
                </a:solidFill>
                <a:latin typeface="Carlito"/>
                <a:cs typeface="Carlito"/>
              </a:rPr>
              <a:t>75</a:t>
            </a:r>
            <a:r>
              <a:rPr sz="675" spc="-45" dirty="0">
                <a:solidFill>
                  <a:srgbClr val="585858"/>
                </a:solidFill>
                <a:latin typeface="Carlito"/>
                <a:cs typeface="Carlito"/>
              </a:rPr>
              <a:t> </a:t>
            </a:r>
            <a:r>
              <a:rPr sz="675" spc="-4" dirty="0">
                <a:solidFill>
                  <a:srgbClr val="585858"/>
                </a:solidFill>
                <a:latin typeface="Carlito"/>
                <a:cs typeface="Carlito"/>
              </a:rPr>
              <a:t>000</a:t>
            </a:r>
            <a:endParaRPr sz="675">
              <a:latin typeface="Carlito"/>
              <a:cs typeface="Carlito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215085" y="2175701"/>
            <a:ext cx="256223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dirty="0">
                <a:solidFill>
                  <a:srgbClr val="585858"/>
                </a:solidFill>
                <a:latin typeface="Carlito"/>
                <a:cs typeface="Carlito"/>
              </a:rPr>
              <a:t>95</a:t>
            </a:r>
            <a:r>
              <a:rPr sz="675" spc="-45" dirty="0">
                <a:solidFill>
                  <a:srgbClr val="585858"/>
                </a:solidFill>
                <a:latin typeface="Carlito"/>
                <a:cs typeface="Carlito"/>
              </a:rPr>
              <a:t> </a:t>
            </a:r>
            <a:r>
              <a:rPr sz="675" spc="-4" dirty="0">
                <a:solidFill>
                  <a:srgbClr val="585858"/>
                </a:solidFill>
                <a:latin typeface="Carlito"/>
                <a:cs typeface="Carlito"/>
              </a:rPr>
              <a:t>000</a:t>
            </a:r>
            <a:endParaRPr sz="675">
              <a:latin typeface="Carlito"/>
              <a:cs typeface="Carlito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171651" y="1703356"/>
            <a:ext cx="299561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dirty="0">
                <a:solidFill>
                  <a:srgbClr val="585858"/>
                </a:solidFill>
                <a:latin typeface="Carlito"/>
                <a:cs typeface="Carlito"/>
              </a:rPr>
              <a:t>115</a:t>
            </a:r>
            <a:r>
              <a:rPr sz="675" spc="-53" dirty="0">
                <a:solidFill>
                  <a:srgbClr val="585858"/>
                </a:solidFill>
                <a:latin typeface="Carlito"/>
                <a:cs typeface="Carlito"/>
              </a:rPr>
              <a:t> </a:t>
            </a:r>
            <a:r>
              <a:rPr sz="675" dirty="0">
                <a:solidFill>
                  <a:srgbClr val="585858"/>
                </a:solidFill>
                <a:latin typeface="Carlito"/>
                <a:cs typeface="Carlito"/>
              </a:rPr>
              <a:t>000</a:t>
            </a:r>
            <a:endParaRPr sz="675">
              <a:latin typeface="Carlito"/>
              <a:cs typeface="Carlito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171651" y="1231297"/>
            <a:ext cx="299561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dirty="0">
                <a:solidFill>
                  <a:srgbClr val="585858"/>
                </a:solidFill>
                <a:latin typeface="Carlito"/>
                <a:cs typeface="Carlito"/>
              </a:rPr>
              <a:t>135</a:t>
            </a:r>
            <a:r>
              <a:rPr sz="675" spc="-53" dirty="0">
                <a:solidFill>
                  <a:srgbClr val="585858"/>
                </a:solidFill>
                <a:latin typeface="Carlito"/>
                <a:cs typeface="Carlito"/>
              </a:rPr>
              <a:t> </a:t>
            </a:r>
            <a:r>
              <a:rPr sz="675" dirty="0">
                <a:solidFill>
                  <a:srgbClr val="585858"/>
                </a:solidFill>
                <a:latin typeface="Carlito"/>
                <a:cs typeface="Carlito"/>
              </a:rPr>
              <a:t>000</a:t>
            </a:r>
            <a:endParaRPr sz="675">
              <a:latin typeface="Carlito"/>
              <a:cs typeface="Carlito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171651" y="759238"/>
            <a:ext cx="299561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sz="675" dirty="0">
                <a:solidFill>
                  <a:srgbClr val="585858"/>
                </a:solidFill>
                <a:latin typeface="Carlito"/>
                <a:cs typeface="Carlito"/>
              </a:rPr>
              <a:t>155</a:t>
            </a:r>
            <a:r>
              <a:rPr sz="675" spc="-53" dirty="0">
                <a:solidFill>
                  <a:srgbClr val="585858"/>
                </a:solidFill>
                <a:latin typeface="Carlito"/>
                <a:cs typeface="Carlito"/>
              </a:rPr>
              <a:t> </a:t>
            </a:r>
            <a:r>
              <a:rPr sz="675" dirty="0">
                <a:solidFill>
                  <a:srgbClr val="585858"/>
                </a:solidFill>
                <a:latin typeface="Carlito"/>
                <a:cs typeface="Carlito"/>
              </a:rPr>
              <a:t>000</a:t>
            </a:r>
            <a:endParaRPr sz="675">
              <a:latin typeface="Carlito"/>
              <a:cs typeface="Carlito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6948725" y="4151493"/>
            <a:ext cx="150019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lang="sv-SE" sz="675" dirty="0">
                <a:solidFill>
                  <a:srgbClr val="585858"/>
                </a:solidFill>
                <a:latin typeface="Carlito"/>
                <a:cs typeface="Carlito"/>
              </a:rPr>
              <a:t>251</a:t>
            </a:r>
            <a:endParaRPr sz="675" dirty="0">
              <a:latin typeface="Carlito"/>
              <a:cs typeface="Carlito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5138766" y="4172372"/>
            <a:ext cx="150019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lang="sv-SE" sz="675" dirty="0">
                <a:solidFill>
                  <a:srgbClr val="585858"/>
                </a:solidFill>
                <a:latin typeface="Carlito"/>
                <a:cs typeface="Carlito"/>
              </a:rPr>
              <a:t>154</a:t>
            </a:r>
            <a:endParaRPr sz="675" dirty="0">
              <a:latin typeface="Carlito"/>
              <a:cs typeface="Carlito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074653" y="4169518"/>
            <a:ext cx="150019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lang="sv-SE" sz="675" dirty="0">
                <a:solidFill>
                  <a:srgbClr val="585858"/>
                </a:solidFill>
                <a:latin typeface="Carlito"/>
                <a:cs typeface="Carlito"/>
              </a:rPr>
              <a:t>235</a:t>
            </a:r>
            <a:endParaRPr sz="675" dirty="0">
              <a:latin typeface="Carlito"/>
              <a:cs typeface="Carlito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3489201" y="4151493"/>
            <a:ext cx="150019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lang="sv-SE" sz="675" dirty="0">
                <a:solidFill>
                  <a:srgbClr val="585858"/>
                </a:solidFill>
                <a:latin typeface="Carlito"/>
                <a:cs typeface="Carlito"/>
              </a:rPr>
              <a:t>130</a:t>
            </a:r>
            <a:endParaRPr sz="675" dirty="0">
              <a:latin typeface="Carlito"/>
              <a:cs typeface="Carlito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6757905" y="4291648"/>
            <a:ext cx="598460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lang="sv-SE" sz="675" spc="-4" dirty="0">
                <a:solidFill>
                  <a:srgbClr val="585858"/>
                </a:solidFill>
                <a:latin typeface="Carlito"/>
                <a:cs typeface="Carlito"/>
              </a:rPr>
              <a:t>Senior forskare</a:t>
            </a:r>
            <a:endParaRPr sz="675" dirty="0">
              <a:latin typeface="Carlito"/>
              <a:cs typeface="Carlito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5059316" y="4297587"/>
            <a:ext cx="476250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lang="sv-SE" sz="675" spc="-4" dirty="0">
                <a:solidFill>
                  <a:srgbClr val="585858"/>
                </a:solidFill>
                <a:latin typeface="Carlito"/>
                <a:cs typeface="Carlito"/>
              </a:rPr>
              <a:t>Forskare</a:t>
            </a:r>
            <a:endParaRPr sz="675" dirty="0">
              <a:latin typeface="Carlito"/>
              <a:cs typeface="Carlito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836829" y="4341874"/>
            <a:ext cx="712470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lang="sv-SE" sz="675" spc="-4" dirty="0">
                <a:solidFill>
                  <a:srgbClr val="585858"/>
                </a:solidFill>
                <a:latin typeface="Carlito"/>
                <a:cs typeface="Carlito"/>
              </a:rPr>
              <a:t>Forskningsspecialist</a:t>
            </a:r>
            <a:endParaRPr sz="675" dirty="0">
              <a:latin typeface="Carlito"/>
              <a:cs typeface="Carlito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3137193" y="4339191"/>
            <a:ext cx="1028700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lang="sv-SE" sz="675" spc="-4" dirty="0">
                <a:solidFill>
                  <a:srgbClr val="585858"/>
                </a:solidFill>
                <a:latin typeface="Carlito"/>
                <a:cs typeface="Carlito"/>
              </a:rPr>
              <a:t>Senior forskningsspecialist</a:t>
            </a:r>
            <a:endParaRPr sz="675" dirty="0">
              <a:latin typeface="Carlito"/>
              <a:cs typeface="Carlito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1567814" y="475796"/>
            <a:ext cx="2127885" cy="341600"/>
          </a:xfrm>
          <a:prstGeom prst="rect">
            <a:avLst/>
          </a:prstGeom>
        </p:spPr>
        <p:txBody>
          <a:bodyPr vert="horz" wrap="square" lIns="0" tIns="38576" rIns="0" bIns="0" rtlCol="0">
            <a:spAutoFit/>
          </a:bodyPr>
          <a:lstStyle/>
          <a:p>
            <a:pPr marL="18098">
              <a:spcBef>
                <a:spcPts val="304"/>
              </a:spcBef>
            </a:pPr>
            <a:r>
              <a:rPr lang="sv-SE" sz="1050" spc="-8" dirty="0">
                <a:solidFill>
                  <a:srgbClr val="585858"/>
                </a:solidFill>
                <a:latin typeface="Carlito"/>
                <a:cs typeface="Carlito"/>
              </a:rPr>
              <a:t>Forskande</a:t>
            </a:r>
            <a:r>
              <a:rPr sz="1050" spc="-8" dirty="0">
                <a:solidFill>
                  <a:srgbClr val="585858"/>
                </a:solidFill>
                <a:latin typeface="Carlito"/>
                <a:cs typeface="Carlito"/>
              </a:rPr>
              <a:t> befattningar </a:t>
            </a:r>
            <a:r>
              <a:rPr sz="1050" spc="-4" dirty="0">
                <a:solidFill>
                  <a:srgbClr val="585858"/>
                </a:solidFill>
                <a:latin typeface="Carlito"/>
                <a:cs typeface="Carlito"/>
              </a:rPr>
              <a:t>på</a:t>
            </a:r>
            <a:r>
              <a:rPr sz="1050" dirty="0">
                <a:solidFill>
                  <a:srgbClr val="585858"/>
                </a:solidFill>
                <a:latin typeface="Carlito"/>
                <a:cs typeface="Carlito"/>
              </a:rPr>
              <a:t> KI</a:t>
            </a:r>
            <a:endParaRPr sz="1050" dirty="0">
              <a:latin typeface="Carlito"/>
              <a:cs typeface="Carlito"/>
            </a:endParaRPr>
          </a:p>
          <a:p>
            <a:pPr marL="9525">
              <a:spcBef>
                <a:spcPts val="161"/>
              </a:spcBef>
            </a:pPr>
            <a:r>
              <a:rPr sz="750" b="1" spc="-4" dirty="0">
                <a:solidFill>
                  <a:srgbClr val="3A3838"/>
                </a:solidFill>
                <a:latin typeface="Carlito"/>
                <a:cs typeface="Carlito"/>
              </a:rPr>
              <a:t>lönestatistik, </a:t>
            </a:r>
            <a:r>
              <a:rPr lang="sv-SE" sz="750" b="1" spc="-4" dirty="0">
                <a:solidFill>
                  <a:srgbClr val="3A3838"/>
                </a:solidFill>
                <a:latin typeface="Carlito"/>
                <a:cs typeface="Carlito"/>
              </a:rPr>
              <a:t>juni 2023</a:t>
            </a:r>
            <a:r>
              <a:rPr sz="750" b="1" spc="-4" dirty="0">
                <a:solidFill>
                  <a:srgbClr val="3A3838"/>
                </a:solidFill>
                <a:latin typeface="Carlito"/>
                <a:cs typeface="Carlito"/>
              </a:rPr>
              <a:t> (10:e, median, 90:e</a:t>
            </a:r>
            <a:r>
              <a:rPr sz="750" b="1" spc="98" dirty="0">
                <a:solidFill>
                  <a:srgbClr val="3A3838"/>
                </a:solidFill>
                <a:latin typeface="Carlito"/>
                <a:cs typeface="Carlito"/>
              </a:rPr>
              <a:t> </a:t>
            </a:r>
            <a:r>
              <a:rPr sz="750" b="1" spc="-4" dirty="0">
                <a:solidFill>
                  <a:srgbClr val="3A3838"/>
                </a:solidFill>
                <a:latin typeface="Carlito"/>
                <a:cs typeface="Carlito"/>
              </a:rPr>
              <a:t>percentil)</a:t>
            </a:r>
            <a:endParaRPr sz="750" dirty="0">
              <a:latin typeface="Carlito"/>
              <a:cs typeface="Carlito"/>
            </a:endParaRPr>
          </a:p>
        </p:txBody>
      </p:sp>
      <p:sp>
        <p:nvSpPr>
          <p:cNvPr id="77" name="object 43">
            <a:extLst>
              <a:ext uri="{FF2B5EF4-FFF2-40B4-BE49-F238E27FC236}">
                <a16:creationId xmlns:a16="http://schemas.microsoft.com/office/drawing/2014/main" id="{311ED754-31A1-610A-6CD3-93F7C2365CCF}"/>
              </a:ext>
            </a:extLst>
          </p:cNvPr>
          <p:cNvSpPr txBox="1"/>
          <p:nvPr/>
        </p:nvSpPr>
        <p:spPr>
          <a:xfrm>
            <a:off x="6929262" y="3309404"/>
            <a:ext cx="25574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lang="sv-SE" sz="675" dirty="0">
                <a:solidFill>
                  <a:srgbClr val="404040"/>
                </a:solidFill>
                <a:latin typeface="Carlito"/>
                <a:cs typeface="Carlito"/>
              </a:rPr>
              <a:t>48 500</a:t>
            </a:r>
            <a:endParaRPr sz="675" dirty="0">
              <a:latin typeface="Carlito"/>
              <a:cs typeface="Carlito"/>
            </a:endParaRPr>
          </a:p>
        </p:txBody>
      </p:sp>
      <p:sp>
        <p:nvSpPr>
          <p:cNvPr id="78" name="object 43">
            <a:extLst>
              <a:ext uri="{FF2B5EF4-FFF2-40B4-BE49-F238E27FC236}">
                <a16:creationId xmlns:a16="http://schemas.microsoft.com/office/drawing/2014/main" id="{5CD3E9DD-6AE2-35A9-8FA3-0B806533427F}"/>
              </a:ext>
            </a:extLst>
          </p:cNvPr>
          <p:cNvSpPr txBox="1"/>
          <p:nvPr/>
        </p:nvSpPr>
        <p:spPr>
          <a:xfrm>
            <a:off x="6922362" y="3107732"/>
            <a:ext cx="25574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lang="sv-SE" sz="675" dirty="0">
                <a:solidFill>
                  <a:srgbClr val="404040"/>
                </a:solidFill>
                <a:latin typeface="Carlito"/>
                <a:cs typeface="Carlito"/>
              </a:rPr>
              <a:t>55 000</a:t>
            </a:r>
            <a:endParaRPr sz="675" dirty="0">
              <a:latin typeface="Carlito"/>
              <a:cs typeface="Carlito"/>
            </a:endParaRPr>
          </a:p>
        </p:txBody>
      </p:sp>
      <p:sp>
        <p:nvSpPr>
          <p:cNvPr id="79" name="object 43">
            <a:extLst>
              <a:ext uri="{FF2B5EF4-FFF2-40B4-BE49-F238E27FC236}">
                <a16:creationId xmlns:a16="http://schemas.microsoft.com/office/drawing/2014/main" id="{8D0D63FE-903E-904C-2F03-2C15F5251089}"/>
              </a:ext>
            </a:extLst>
          </p:cNvPr>
          <p:cNvSpPr txBox="1"/>
          <p:nvPr/>
        </p:nvSpPr>
        <p:spPr>
          <a:xfrm>
            <a:off x="6929262" y="2884088"/>
            <a:ext cx="25574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lang="sv-SE" sz="675" dirty="0">
                <a:solidFill>
                  <a:srgbClr val="404040"/>
                </a:solidFill>
                <a:latin typeface="Carlito"/>
                <a:cs typeface="Carlito"/>
              </a:rPr>
              <a:t>67 000</a:t>
            </a:r>
            <a:endParaRPr sz="675" dirty="0">
              <a:latin typeface="Carlito"/>
              <a:cs typeface="Carlito"/>
            </a:endParaRPr>
          </a:p>
        </p:txBody>
      </p:sp>
      <p:sp>
        <p:nvSpPr>
          <p:cNvPr id="80" name="object 43">
            <a:extLst>
              <a:ext uri="{FF2B5EF4-FFF2-40B4-BE49-F238E27FC236}">
                <a16:creationId xmlns:a16="http://schemas.microsoft.com/office/drawing/2014/main" id="{85DCF83A-B21F-90B2-2578-E376542DBC82}"/>
              </a:ext>
            </a:extLst>
          </p:cNvPr>
          <p:cNvSpPr txBox="1"/>
          <p:nvPr/>
        </p:nvSpPr>
        <p:spPr>
          <a:xfrm>
            <a:off x="5034399" y="3538377"/>
            <a:ext cx="25574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lang="sv-SE" sz="675" dirty="0">
                <a:solidFill>
                  <a:srgbClr val="404040"/>
                </a:solidFill>
                <a:latin typeface="Carlito"/>
                <a:cs typeface="Carlito"/>
              </a:rPr>
              <a:t>39 080</a:t>
            </a:r>
            <a:endParaRPr sz="675" dirty="0">
              <a:latin typeface="Carlito"/>
              <a:cs typeface="Carlito"/>
            </a:endParaRPr>
          </a:p>
        </p:txBody>
      </p:sp>
      <p:sp>
        <p:nvSpPr>
          <p:cNvPr id="81" name="object 43">
            <a:extLst>
              <a:ext uri="{FF2B5EF4-FFF2-40B4-BE49-F238E27FC236}">
                <a16:creationId xmlns:a16="http://schemas.microsoft.com/office/drawing/2014/main" id="{6889AAD1-E4DE-E08E-AC06-00EF32F27B04}"/>
              </a:ext>
            </a:extLst>
          </p:cNvPr>
          <p:cNvSpPr txBox="1"/>
          <p:nvPr/>
        </p:nvSpPr>
        <p:spPr>
          <a:xfrm>
            <a:off x="5034398" y="3323859"/>
            <a:ext cx="268142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lang="sv-SE" sz="675" dirty="0">
                <a:solidFill>
                  <a:srgbClr val="404040"/>
                </a:solidFill>
                <a:latin typeface="Carlito"/>
                <a:cs typeface="Carlito"/>
              </a:rPr>
              <a:t>48 500</a:t>
            </a:r>
            <a:endParaRPr sz="675" dirty="0">
              <a:latin typeface="Carlito"/>
              <a:cs typeface="Carlito"/>
            </a:endParaRPr>
          </a:p>
        </p:txBody>
      </p:sp>
      <p:sp>
        <p:nvSpPr>
          <p:cNvPr id="82" name="object 43">
            <a:extLst>
              <a:ext uri="{FF2B5EF4-FFF2-40B4-BE49-F238E27FC236}">
                <a16:creationId xmlns:a16="http://schemas.microsoft.com/office/drawing/2014/main" id="{0E929F66-6AC4-B186-E9B9-B8168F66BA07}"/>
              </a:ext>
            </a:extLst>
          </p:cNvPr>
          <p:cNvSpPr txBox="1"/>
          <p:nvPr/>
        </p:nvSpPr>
        <p:spPr>
          <a:xfrm>
            <a:off x="5034399" y="3028821"/>
            <a:ext cx="25574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lang="sv-SE" sz="675" dirty="0">
                <a:solidFill>
                  <a:srgbClr val="404040"/>
                </a:solidFill>
                <a:latin typeface="Carlito"/>
                <a:cs typeface="Carlito"/>
              </a:rPr>
              <a:t>63 370</a:t>
            </a:r>
            <a:endParaRPr sz="675" dirty="0">
              <a:latin typeface="Carlito"/>
              <a:cs typeface="Carlito"/>
            </a:endParaRPr>
          </a:p>
        </p:txBody>
      </p:sp>
      <p:sp>
        <p:nvSpPr>
          <p:cNvPr id="83" name="object 44">
            <a:extLst>
              <a:ext uri="{FF2B5EF4-FFF2-40B4-BE49-F238E27FC236}">
                <a16:creationId xmlns:a16="http://schemas.microsoft.com/office/drawing/2014/main" id="{3EFE7078-0A9D-5703-25AE-706D4653FC17}"/>
              </a:ext>
            </a:extLst>
          </p:cNvPr>
          <p:cNvSpPr txBox="1"/>
          <p:nvPr/>
        </p:nvSpPr>
        <p:spPr>
          <a:xfrm>
            <a:off x="3363056" y="3367148"/>
            <a:ext cx="255746" cy="11349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lang="sv-SE" sz="675" dirty="0">
                <a:solidFill>
                  <a:srgbClr val="404040"/>
                </a:solidFill>
                <a:latin typeface="Carlito"/>
                <a:cs typeface="Carlito"/>
              </a:rPr>
              <a:t>46 400</a:t>
            </a:r>
            <a:endParaRPr sz="675" dirty="0">
              <a:latin typeface="Carlito"/>
              <a:cs typeface="Carlito"/>
            </a:endParaRPr>
          </a:p>
        </p:txBody>
      </p:sp>
      <p:cxnSp>
        <p:nvCxnSpPr>
          <p:cNvPr id="45" name="Rak koppling 44">
            <a:extLst>
              <a:ext uri="{FF2B5EF4-FFF2-40B4-BE49-F238E27FC236}">
                <a16:creationId xmlns:a16="http://schemas.microsoft.com/office/drawing/2014/main" id="{2D8C947B-EB2A-5130-B30B-D98A3945DD1D}"/>
              </a:ext>
            </a:extLst>
          </p:cNvPr>
          <p:cNvCxnSpPr>
            <a:cxnSpLocks/>
          </p:cNvCxnSpPr>
          <p:nvPr/>
        </p:nvCxnSpPr>
        <p:spPr>
          <a:xfrm flipH="1">
            <a:off x="1520069" y="4108704"/>
            <a:ext cx="6288907" cy="1949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bject 5">
            <a:extLst>
              <a:ext uri="{FF2B5EF4-FFF2-40B4-BE49-F238E27FC236}">
                <a16:creationId xmlns:a16="http://schemas.microsoft.com/office/drawing/2014/main" id="{E4B619A9-D7AC-F497-13CA-E2E8B8807609}"/>
              </a:ext>
            </a:extLst>
          </p:cNvPr>
          <p:cNvSpPr/>
          <p:nvPr/>
        </p:nvSpPr>
        <p:spPr>
          <a:xfrm>
            <a:off x="1524475" y="826077"/>
            <a:ext cx="34289" cy="2847499"/>
          </a:xfrm>
          <a:custGeom>
            <a:avLst/>
            <a:gdLst/>
            <a:ahLst/>
            <a:cxnLst/>
            <a:rect l="l" t="t" r="r" b="b"/>
            <a:pathLst>
              <a:path w="36829" h="3796665">
                <a:moveTo>
                  <a:pt x="0" y="3796284"/>
                </a:moveTo>
                <a:lnTo>
                  <a:pt x="0" y="0"/>
                </a:lnTo>
              </a:path>
              <a:path w="36829" h="3796665">
                <a:moveTo>
                  <a:pt x="0" y="3796284"/>
                </a:moveTo>
                <a:lnTo>
                  <a:pt x="36575" y="3796284"/>
                </a:lnTo>
              </a:path>
              <a:path w="36829" h="3796665">
                <a:moveTo>
                  <a:pt x="0" y="3163824"/>
                </a:moveTo>
                <a:lnTo>
                  <a:pt x="36575" y="3163824"/>
                </a:lnTo>
              </a:path>
              <a:path w="36829" h="3796665">
                <a:moveTo>
                  <a:pt x="0" y="2531364"/>
                </a:moveTo>
                <a:lnTo>
                  <a:pt x="36575" y="2531364"/>
                </a:lnTo>
              </a:path>
              <a:path w="36829" h="3796665">
                <a:moveTo>
                  <a:pt x="0" y="1897379"/>
                </a:moveTo>
                <a:lnTo>
                  <a:pt x="36575" y="1897379"/>
                </a:lnTo>
              </a:path>
              <a:path w="36829" h="3796665">
                <a:moveTo>
                  <a:pt x="0" y="1264920"/>
                </a:moveTo>
                <a:lnTo>
                  <a:pt x="36575" y="1264920"/>
                </a:lnTo>
              </a:path>
              <a:path w="36829" h="3796665">
                <a:moveTo>
                  <a:pt x="0" y="632460"/>
                </a:moveTo>
                <a:lnTo>
                  <a:pt x="36575" y="632460"/>
                </a:lnTo>
              </a:path>
              <a:path w="36829" h="3796665">
                <a:moveTo>
                  <a:pt x="0" y="0"/>
                </a:moveTo>
                <a:lnTo>
                  <a:pt x="36575" y="0"/>
                </a:lnTo>
              </a:path>
            </a:pathLst>
          </a:custGeom>
          <a:ln w="9144">
            <a:solidFill>
              <a:srgbClr val="D0CECE"/>
            </a:solidFill>
          </a:ln>
        </p:spPr>
        <p:txBody>
          <a:bodyPr wrap="square" lIns="0" tIns="0" rIns="0" bIns="0" rtlCol="0"/>
          <a:lstStyle/>
          <a:p>
            <a:endParaRPr sz="1800"/>
          </a:p>
        </p:txBody>
      </p:sp>
      <p:cxnSp>
        <p:nvCxnSpPr>
          <p:cNvPr id="49" name="Rak koppling 48">
            <a:extLst>
              <a:ext uri="{FF2B5EF4-FFF2-40B4-BE49-F238E27FC236}">
                <a16:creationId xmlns:a16="http://schemas.microsoft.com/office/drawing/2014/main" id="{498F8564-10FC-5654-5841-E64C0F778E0E}"/>
              </a:ext>
            </a:extLst>
          </p:cNvPr>
          <p:cNvCxnSpPr>
            <a:cxnSpLocks/>
          </p:cNvCxnSpPr>
          <p:nvPr/>
        </p:nvCxnSpPr>
        <p:spPr>
          <a:xfrm flipV="1">
            <a:off x="1520070" y="3648414"/>
            <a:ext cx="4259" cy="923586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bject 13">
            <a:extLst>
              <a:ext uri="{FF2B5EF4-FFF2-40B4-BE49-F238E27FC236}">
                <a16:creationId xmlns:a16="http://schemas.microsoft.com/office/drawing/2014/main" id="{F6D3C96D-EB24-6042-32AA-BDD19B6221F8}"/>
              </a:ext>
            </a:extLst>
          </p:cNvPr>
          <p:cNvSpPr/>
          <p:nvPr/>
        </p:nvSpPr>
        <p:spPr>
          <a:xfrm>
            <a:off x="6618387" y="3204271"/>
            <a:ext cx="737978" cy="695175"/>
          </a:xfrm>
          <a:custGeom>
            <a:avLst/>
            <a:gdLst/>
            <a:ahLst/>
            <a:cxnLst/>
            <a:rect l="l" t="t" r="r" b="b"/>
            <a:pathLst>
              <a:path w="294639" h="1024254">
                <a:moveTo>
                  <a:pt x="0" y="0"/>
                </a:moveTo>
                <a:lnTo>
                  <a:pt x="294132" y="0"/>
                </a:lnTo>
                <a:lnTo>
                  <a:pt x="294132" y="1024128"/>
                </a:lnTo>
                <a:lnTo>
                  <a:pt x="0" y="1024128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sz="1800"/>
          </a:p>
        </p:txBody>
      </p:sp>
      <p:cxnSp>
        <p:nvCxnSpPr>
          <p:cNvPr id="5" name="Rak koppling 4">
            <a:extLst>
              <a:ext uri="{FF2B5EF4-FFF2-40B4-BE49-F238E27FC236}">
                <a16:creationId xmlns:a16="http://schemas.microsoft.com/office/drawing/2014/main" id="{4ABFAC63-E329-0D76-5D84-7B0066D1B296}"/>
              </a:ext>
            </a:extLst>
          </p:cNvPr>
          <p:cNvCxnSpPr>
            <a:cxnSpLocks/>
          </p:cNvCxnSpPr>
          <p:nvPr/>
        </p:nvCxnSpPr>
        <p:spPr>
          <a:xfrm>
            <a:off x="2915816" y="4108704"/>
            <a:ext cx="0" cy="33936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k koppling 13">
            <a:extLst>
              <a:ext uri="{FF2B5EF4-FFF2-40B4-BE49-F238E27FC236}">
                <a16:creationId xmlns:a16="http://schemas.microsoft.com/office/drawing/2014/main" id="{4ABFAC63-E329-0D76-5D84-7B0066D1B296}"/>
              </a:ext>
            </a:extLst>
          </p:cNvPr>
          <p:cNvCxnSpPr>
            <a:cxnSpLocks/>
          </p:cNvCxnSpPr>
          <p:nvPr/>
        </p:nvCxnSpPr>
        <p:spPr>
          <a:xfrm>
            <a:off x="4283968" y="4121967"/>
            <a:ext cx="0" cy="33936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k koppling 14">
            <a:extLst>
              <a:ext uri="{FF2B5EF4-FFF2-40B4-BE49-F238E27FC236}">
                <a16:creationId xmlns:a16="http://schemas.microsoft.com/office/drawing/2014/main" id="{4ABFAC63-E329-0D76-5D84-7B0066D1B296}"/>
              </a:ext>
            </a:extLst>
          </p:cNvPr>
          <p:cNvCxnSpPr>
            <a:cxnSpLocks/>
          </p:cNvCxnSpPr>
          <p:nvPr/>
        </p:nvCxnSpPr>
        <p:spPr>
          <a:xfrm>
            <a:off x="6156176" y="4116005"/>
            <a:ext cx="0" cy="33936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2512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 hidden="1">
            <a:extLst>
              <a:ext uri="{FF2B5EF4-FFF2-40B4-BE49-F238E27FC236}">
                <a16:creationId xmlns:a16="http://schemas.microsoft.com/office/drawing/2014/main" id="{3B945BE0-EE85-09C4-1EE7-44EBC8E667E7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sv-SE" dirty="0">
                <a:solidFill>
                  <a:schemeClr val="bg1"/>
                </a:solidFill>
              </a:rPr>
              <a:t>Avslutningsbild med Karolinska Institutets logotyp</a:t>
            </a:r>
          </a:p>
        </p:txBody>
      </p:sp>
    </p:spTree>
    <p:extLst>
      <p:ext uri="{BB962C8B-B14F-4D97-AF65-F5344CB8AC3E}">
        <p14:creationId xmlns:p14="http://schemas.microsoft.com/office/powerpoint/2010/main" val="4116704812"/>
      </p:ext>
    </p:extLst>
  </p:cSld>
  <p:clrMapOvr>
    <a:masterClrMapping/>
  </p:clrMapOvr>
</p:sld>
</file>

<file path=ppt/theme/theme1.xml><?xml version="1.0" encoding="utf-8"?>
<a:theme xmlns:a="http://schemas.openxmlformats.org/drawingml/2006/main" name="16_9_powerpointmall_ki_plommon_SVE">
  <a:themeElements>
    <a:clrScheme name="K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F0433"/>
      </a:accent1>
      <a:accent2>
        <a:srgbClr val="FF876F"/>
      </a:accent2>
      <a:accent3>
        <a:srgbClr val="870052"/>
      </a:accent3>
      <a:accent4>
        <a:srgbClr val="FFDDD6"/>
      </a:accent4>
      <a:accent5>
        <a:srgbClr val="4DB5BC"/>
      </a:accent5>
      <a:accent6>
        <a:srgbClr val="CCEBED"/>
      </a:accent6>
      <a:hlink>
        <a:srgbClr val="870052"/>
      </a:hlink>
      <a:folHlink>
        <a:srgbClr val="C490AA"/>
      </a:folHlink>
    </a:clrScheme>
    <a:fontScheme name="KI PPT">
      <a:majorFont>
        <a:latin typeface="DM Sans Medium"/>
        <a:ea typeface=""/>
        <a:cs typeface=""/>
      </a:majorFont>
      <a:minorFont>
        <a:latin typeface="DM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400" b="0" i="0" u="none" strike="noStrike" cap="none" normalizeH="0" baseline="0" dirty="0" err="1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  <a:txDef>
      <a:spPr>
        <a:noFill/>
        <a:ln w="6350">
          <a:solidFill>
            <a:schemeClr val="accent1"/>
          </a:solidFill>
        </a:ln>
      </a:spPr>
      <a:bodyPr wrap="square" rtlCol="0">
        <a:spAutoFit/>
      </a:bodyPr>
      <a:lstStyle>
        <a:defPPr algn="l">
          <a:defRPr sz="1400" dirty="0">
            <a:latin typeface="+mn-lt"/>
          </a:defRPr>
        </a:defPPr>
      </a:lstStyle>
    </a:tx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61B54"/>
        </a:accent1>
        <a:accent2>
          <a:srgbClr val="97D8DA"/>
        </a:accent2>
        <a:accent3>
          <a:srgbClr val="FFFFFF"/>
        </a:accent3>
        <a:accent4>
          <a:srgbClr val="000000"/>
        </a:accent4>
        <a:accent5>
          <a:srgbClr val="BDABB3"/>
        </a:accent5>
        <a:accent6>
          <a:srgbClr val="88C4C5"/>
        </a:accent6>
        <a:hlink>
          <a:srgbClr val="CF0063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_16_9.potx" id="{059F57FB-A349-4DD3-8215-1426CC1A2B35}" vid="{C5CFF7E9-E9B6-4CA7-8460-AE9379EDCA02}"/>
    </a:ext>
  </a:ext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8615BE51D60BA44B86811C5F608C49E" ma:contentTypeVersion="2" ma:contentTypeDescription="Skapa ett nytt dokument." ma:contentTypeScope="" ma:versionID="d667059fad6dae1f63e9797092a95b8a">
  <xsd:schema xmlns:xsd="http://www.w3.org/2001/XMLSchema" xmlns:xs="http://www.w3.org/2001/XMLSchema" xmlns:p="http://schemas.microsoft.com/office/2006/metadata/properties" xmlns:ns2="6843b716-3f6d-4983-a753-faa1afd2f446" targetNamespace="http://schemas.microsoft.com/office/2006/metadata/properties" ma:root="true" ma:fieldsID="5d1e914f83464b7ec701aba093d4bb6f" ns2:_="">
    <xsd:import namespace="6843b716-3f6d-4983-a753-faa1afd2f44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43b716-3f6d-4983-a753-faa1afd2f44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1D1ADA9-E9F6-431A-8E8F-1E28C06724D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9F79469-2F05-42F0-ADD1-5263841AE7B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B254BB4-4F3D-40E3-B41C-AA1FDA1349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843b716-3f6d-4983-a753-faa1afd2f44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Presentation_16_9</Template>
  <TotalTime>74</TotalTime>
  <Words>327</Words>
  <Application>Microsoft Office PowerPoint</Application>
  <PresentationFormat>Bildspel på skärmen (16:9)</PresentationFormat>
  <Paragraphs>100</Paragraphs>
  <Slides>5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12" baseType="lpstr">
      <vt:lpstr>Arial</vt:lpstr>
      <vt:lpstr>Carlito</vt:lpstr>
      <vt:lpstr>DM Sans</vt:lpstr>
      <vt:lpstr>DM Sans Medium</vt:lpstr>
      <vt:lpstr>Times</vt:lpstr>
      <vt:lpstr>Wingdings</vt:lpstr>
      <vt:lpstr>16_9_powerpointmall_ki_plommon_SVE</vt:lpstr>
      <vt:lpstr>Lönestatistik, akademiska och andra forskande befattningar</vt:lpstr>
      <vt:lpstr>Avgränsning urval</vt:lpstr>
      <vt:lpstr>PowerPoint-presentation</vt:lpstr>
      <vt:lpstr>PowerPoint-presentation</vt:lpstr>
      <vt:lpstr>Avslutningsbild med Karolinska Institutets logotyp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Lönestatistik, akademiska och andra forskande befattningar per institution</dc:title>
  <dc:creator>Louice Andersson</dc:creator>
  <cp:lastModifiedBy>Louice Andersson</cp:lastModifiedBy>
  <cp:revision>8</cp:revision>
  <cp:lastPrinted>2005-09-23T14:22:03Z</cp:lastPrinted>
  <dcterms:created xsi:type="dcterms:W3CDTF">2023-07-06T06:50:15Z</dcterms:created>
  <dcterms:modified xsi:type="dcterms:W3CDTF">2023-09-11T09:22:34Z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0x010100B8615BE51D60BA44B86811C5F608C49E</vt:lpwstr>
  </property>
</Properties>
</file>