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936F4-E4CF-4F34-95DE-4AAC9CE8D659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3279F-D625-437E-A50F-8E514949AB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Patrik- </a:t>
            </a:r>
            <a:r>
              <a:rPr lang="sv-SE" err="1"/>
              <a:t>Kivra</a:t>
            </a:r>
            <a:r>
              <a:rPr lang="sv-SE"/>
              <a:t>, </a:t>
            </a:r>
            <a:r>
              <a:rPr lang="sv-SE" err="1"/>
              <a:t>Brillo</a:t>
            </a:r>
            <a:r>
              <a:rPr lang="sv-SE"/>
              <a:t>, Min myndighetspost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66A67-9030-4D98-AAC1-989D1F2D6D5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34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Patrik- </a:t>
            </a:r>
            <a:r>
              <a:rPr lang="sv-SE" err="1"/>
              <a:t>Kivra</a:t>
            </a:r>
            <a:r>
              <a:rPr lang="sv-SE"/>
              <a:t>, </a:t>
            </a:r>
            <a:r>
              <a:rPr lang="sv-SE" err="1"/>
              <a:t>Brillo</a:t>
            </a:r>
            <a:r>
              <a:rPr lang="sv-SE"/>
              <a:t>, Min myndighetspost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66A67-9030-4D98-AAC1-989D1F2D6D5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357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Patrik- </a:t>
            </a:r>
            <a:r>
              <a:rPr lang="sv-SE" err="1"/>
              <a:t>Kivra</a:t>
            </a:r>
            <a:r>
              <a:rPr lang="sv-SE"/>
              <a:t>, </a:t>
            </a:r>
            <a:r>
              <a:rPr lang="sv-SE" err="1"/>
              <a:t>Brillo</a:t>
            </a:r>
            <a:r>
              <a:rPr lang="sv-SE"/>
              <a:t>, Min myndighetspost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66A67-9030-4D98-AAC1-989D1F2D6D5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620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Patrik- </a:t>
            </a:r>
            <a:r>
              <a:rPr lang="sv-SE" err="1"/>
              <a:t>Kivra</a:t>
            </a:r>
            <a:r>
              <a:rPr lang="sv-SE"/>
              <a:t>, </a:t>
            </a:r>
            <a:r>
              <a:rPr lang="sv-SE" err="1"/>
              <a:t>Brillo</a:t>
            </a:r>
            <a:r>
              <a:rPr lang="sv-SE"/>
              <a:t>, Min myndighetspost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66A67-9030-4D98-AAC1-989D1F2D6D5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42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Patrik- </a:t>
            </a:r>
            <a:r>
              <a:rPr lang="sv-SE" err="1"/>
              <a:t>Kivra</a:t>
            </a:r>
            <a:r>
              <a:rPr lang="sv-SE"/>
              <a:t>, </a:t>
            </a:r>
            <a:r>
              <a:rPr lang="sv-SE" err="1"/>
              <a:t>Brillo</a:t>
            </a:r>
            <a:r>
              <a:rPr lang="sv-SE"/>
              <a:t>, Min myndighetspost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66A67-9030-4D98-AAC1-989D1F2D6D5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456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Patrik- </a:t>
            </a:r>
            <a:r>
              <a:rPr lang="sv-SE" err="1"/>
              <a:t>Kivra</a:t>
            </a:r>
            <a:r>
              <a:rPr lang="sv-SE"/>
              <a:t>, </a:t>
            </a:r>
            <a:r>
              <a:rPr lang="sv-SE" err="1"/>
              <a:t>Brillo</a:t>
            </a:r>
            <a:r>
              <a:rPr lang="sv-SE"/>
              <a:t>, Min myndighetspost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66A67-9030-4D98-AAC1-989D1F2D6D5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746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Patrik- </a:t>
            </a:r>
            <a:r>
              <a:rPr lang="sv-SE" err="1"/>
              <a:t>Kivra</a:t>
            </a:r>
            <a:r>
              <a:rPr lang="sv-SE"/>
              <a:t>, </a:t>
            </a:r>
            <a:r>
              <a:rPr lang="sv-SE" err="1"/>
              <a:t>Brillo</a:t>
            </a:r>
            <a:r>
              <a:rPr lang="sv-SE"/>
              <a:t>, Min myndighetspost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66A67-9030-4D98-AAC1-989D1F2D6D5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94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637DA8-9B62-EBC9-8B8D-6BFE14046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953B821-63E3-2CE7-E501-690881404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B0AEB1-C4FF-2369-0CF0-3E72667D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5D908E-4BDE-EED4-BE05-0CD99F03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B14973-59AC-AA1F-E38E-FD4E551D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43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0868AF-9E84-79FD-F4A0-A57F2A7F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C0D96A7-3512-0401-1991-47DBFA77D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41CAFA-675F-000D-9D9C-620B6652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63278D-FD5F-6EEE-AD1E-D24E71B8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2504AB-8DD8-A21E-5951-B3D6A6EC3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75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4E0E582-3F96-33AC-7B4D-F588FE5C8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29CC0B3-8587-D743-D2B7-E9739511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E00145-C901-B4D0-1FF6-C3C184A46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4068B9-FE99-6F2A-D91C-8C842A01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7B5074-9F53-1E1E-324A-A3EF627D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10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EF543B-4908-FB4D-0326-0CE1A9C1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52C90B-0E5A-ECA9-8D62-B834AC126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718AA7-838F-8230-9AFB-1B773C35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F86D25-C20A-FFE3-0F2A-D73C177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F40DC6-A3C7-DD1C-9138-BB19E67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5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068466-B3BE-00D4-33C0-69C2C8256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8DBEA5-F79F-B14B-C7CB-B5E9EEBA7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FEDC85-58E0-9BD9-3CBA-D64B2D8D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2845BD-F2D3-6BA2-2970-DFCBAA50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39A5A8-376C-4217-4FDA-B95D3B54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07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A2C5C-7094-62E7-CD50-1462D760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EB4FD6-7983-B84B-8771-ADDEC3B9A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CC45CA-02C4-0B4F-9311-F5C554407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6F7FE8-C9A5-2D4F-F80F-A73A68CD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FBFFC0-7C76-EB98-2177-E6B7701D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7F9A52-E3CC-BF3B-BB80-ADD2B95D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29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D5E2C-7B91-D551-C522-8984D00E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4A1427-E8D2-FA93-92AE-D052ECA46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4BE86D-2BE6-416E-9305-27BAEF229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469FA71-12F6-C29F-BEB3-B964D3C17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76CE4BB-6B47-9C11-99C3-F7C844DC3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4F4ECD6-7364-698C-D14C-D7683AEF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CEB0317-5E80-A54E-AF95-9ACCABD7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C22489D-4504-5EAB-4C11-CCA3B7A1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513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4B3920-426E-1B0B-D87E-E636127A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1A342-E357-B92D-7363-73EF33DF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9245D47-5DF7-EF7B-39E5-1F5EB7FA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934790-6C19-466E-A5BC-3ABA0008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91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F0F03FC-C89D-3A5C-E55A-F876E705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49F7FBE-E2FE-0A0A-0027-0C60630C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010298E-32ED-8AAA-F61A-05305C32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3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018E2-7394-7285-1E88-D1F6C2848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39A2BA-3911-F536-8888-0DC01D40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D613B9-D543-C45D-AD9A-BEE58DF5A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CB7105-12CA-8434-336E-7896E6D57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EFECE2-A646-F164-D58F-C4725513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786806-200C-6D87-90C7-A6FCB6D0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412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19AF8F-13EE-7E34-18B8-81187BC5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F6E26F-2753-7A08-75C2-F10093C95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4372DC-C025-8AB0-448A-585035039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027722-9EB2-F4F7-56E7-E587FEFE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AAC862-7B2B-63F2-C96E-52300306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5CFC29A-7D3A-017F-6564-F2C950EB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719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1813B6C-D05C-BE17-ADCA-68B818D4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CE12D0-76F6-B9ED-9FDB-0887D448F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90FA52-6F94-4ADA-75F0-E9CCB0EFC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863C-296A-492E-92AB-96FB67F641F5}" type="datetimeFigureOut">
              <a:rPr lang="sv-SE" smtClean="0"/>
              <a:t>2023-08-07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70F549-F88B-38FC-4750-08DD779F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AC6275-667F-E432-FEDF-D87C8E05F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3AB2A-EDCC-4718-8F1E-FE8E8A60E8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57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443221-E3D4-47A5-A98D-4EA562C48513}"/>
              </a:ext>
            </a:extLst>
          </p:cNvPr>
          <p:cNvSpPr/>
          <p:nvPr/>
        </p:nvSpPr>
        <p:spPr>
          <a:xfrm>
            <a:off x="10323095" y="-12027"/>
            <a:ext cx="1868906" cy="6858000"/>
          </a:xfrm>
          <a:prstGeom prst="rect">
            <a:avLst/>
          </a:prstGeom>
          <a:solidFill>
            <a:srgbClr val="911164"/>
          </a:solidFill>
          <a:ln>
            <a:solidFill>
              <a:srgbClr val="911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A1FFE-AE2C-4AB1-8406-95E7E6320255}"/>
              </a:ext>
            </a:extLst>
          </p:cNvPr>
          <p:cNvSpPr txBox="1"/>
          <p:nvPr/>
        </p:nvSpPr>
        <p:spPr>
          <a:xfrm>
            <a:off x="567364" y="1992922"/>
            <a:ext cx="7462513" cy="256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5FD0D931-E056-4BE0-B5CE-9FEBF093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64" y="503238"/>
            <a:ext cx="2428277" cy="95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BE73210-1EFA-46CA-A78B-969A3C7B61B1}"/>
              </a:ext>
            </a:extLst>
          </p:cNvPr>
          <p:cNvSpPr txBox="1"/>
          <p:nvPr/>
        </p:nvSpPr>
        <p:spPr>
          <a:xfrm>
            <a:off x="567364" y="813501"/>
            <a:ext cx="671657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1200" cap="none" spc="0" normalizeH="0" baseline="0" noProof="0" dirty="0">
                <a:ln>
                  <a:noFill/>
                </a:ln>
                <a:solidFill>
                  <a:srgbClr val="911164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Söka ärenden i klienten</a:t>
            </a: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911164"/>
              </a:solidFill>
              <a:effectLst/>
              <a:uLnTx/>
              <a:uFillTx/>
              <a:latin typeface="Abadi"/>
              <a:ea typeface="+mn-ea"/>
              <a:cs typeface="+mn-cs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4F2C1D4-FCE2-768B-6BF3-2F774B3E7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91" y="2626596"/>
            <a:ext cx="2400300" cy="24669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BD7780F0-78F0-3BD0-87E4-15EBCEA4BC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475" y="2802800"/>
            <a:ext cx="5353050" cy="183832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21A269A-18EE-8BDA-DCFC-490C8DC97788}"/>
              </a:ext>
            </a:extLst>
          </p:cNvPr>
          <p:cNvSpPr txBox="1"/>
          <p:nvPr/>
        </p:nvSpPr>
        <p:spPr>
          <a:xfrm>
            <a:off x="1798741" y="1982257"/>
            <a:ext cx="344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Gå till Arkiv och Sök ärende</a:t>
            </a:r>
          </a:p>
        </p:txBody>
      </p:sp>
    </p:spTree>
    <p:extLst>
      <p:ext uri="{BB962C8B-B14F-4D97-AF65-F5344CB8AC3E}">
        <p14:creationId xmlns:p14="http://schemas.microsoft.com/office/powerpoint/2010/main" val="238540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443221-E3D4-47A5-A98D-4EA562C48513}"/>
              </a:ext>
            </a:extLst>
          </p:cNvPr>
          <p:cNvSpPr/>
          <p:nvPr/>
        </p:nvSpPr>
        <p:spPr>
          <a:xfrm>
            <a:off x="10323095" y="-12027"/>
            <a:ext cx="1868906" cy="6858000"/>
          </a:xfrm>
          <a:prstGeom prst="rect">
            <a:avLst/>
          </a:prstGeom>
          <a:solidFill>
            <a:srgbClr val="911164"/>
          </a:solidFill>
          <a:ln>
            <a:solidFill>
              <a:srgbClr val="911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A1FFE-AE2C-4AB1-8406-95E7E6320255}"/>
              </a:ext>
            </a:extLst>
          </p:cNvPr>
          <p:cNvSpPr txBox="1"/>
          <p:nvPr/>
        </p:nvSpPr>
        <p:spPr>
          <a:xfrm>
            <a:off x="567364" y="1992922"/>
            <a:ext cx="7462513" cy="256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5FD0D931-E056-4BE0-B5CE-9FEBF093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64" y="503238"/>
            <a:ext cx="2428277" cy="95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FF612D96-8F42-6B3F-7AF2-86FC607D37C5}"/>
              </a:ext>
            </a:extLst>
          </p:cNvPr>
          <p:cNvSpPr txBox="1"/>
          <p:nvPr/>
        </p:nvSpPr>
        <p:spPr>
          <a:xfrm>
            <a:off x="567364" y="781480"/>
            <a:ext cx="671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911164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Gör urval på sökningen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srgbClr val="911164"/>
              </a:solidFill>
              <a:effectLst/>
              <a:uLnTx/>
              <a:uFillTx/>
              <a:latin typeface="Abadi"/>
              <a:ea typeface="+mn-ea"/>
              <a:cs typeface="+mn-cs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59B2864-0B6D-5F77-03C4-E6057775F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750" y="1204104"/>
            <a:ext cx="8343603" cy="565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9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443221-E3D4-47A5-A98D-4EA562C48513}"/>
              </a:ext>
            </a:extLst>
          </p:cNvPr>
          <p:cNvSpPr/>
          <p:nvPr/>
        </p:nvSpPr>
        <p:spPr>
          <a:xfrm>
            <a:off x="10323095" y="-12027"/>
            <a:ext cx="1868906" cy="6858000"/>
          </a:xfrm>
          <a:prstGeom prst="rect">
            <a:avLst/>
          </a:prstGeom>
          <a:solidFill>
            <a:srgbClr val="911164"/>
          </a:solidFill>
          <a:ln>
            <a:solidFill>
              <a:srgbClr val="911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A1FFE-AE2C-4AB1-8406-95E7E6320255}"/>
              </a:ext>
            </a:extLst>
          </p:cNvPr>
          <p:cNvSpPr txBox="1"/>
          <p:nvPr/>
        </p:nvSpPr>
        <p:spPr>
          <a:xfrm>
            <a:off x="567364" y="1992922"/>
            <a:ext cx="7462513" cy="256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5FD0D931-E056-4BE0-B5CE-9FEBF093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64" y="503238"/>
            <a:ext cx="2428277" cy="95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BE73210-1EFA-46CA-A78B-969A3C7B61B1}"/>
              </a:ext>
            </a:extLst>
          </p:cNvPr>
          <p:cNvSpPr txBox="1"/>
          <p:nvPr/>
        </p:nvSpPr>
        <p:spPr>
          <a:xfrm>
            <a:off x="567364" y="738821"/>
            <a:ext cx="671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911164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Välj organisationsenhet/-er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srgbClr val="911164"/>
              </a:solidFill>
              <a:effectLst/>
              <a:uLnTx/>
              <a:uFillTx/>
              <a:latin typeface="Abadi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52E5E88-2B23-3D7A-30D3-C9C7A65491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145" y="1459832"/>
            <a:ext cx="6745732" cy="465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1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443221-E3D4-47A5-A98D-4EA562C48513}"/>
              </a:ext>
            </a:extLst>
          </p:cNvPr>
          <p:cNvSpPr/>
          <p:nvPr/>
        </p:nvSpPr>
        <p:spPr>
          <a:xfrm>
            <a:off x="10323095" y="-12027"/>
            <a:ext cx="1868906" cy="6858000"/>
          </a:xfrm>
          <a:prstGeom prst="rect">
            <a:avLst/>
          </a:prstGeom>
          <a:solidFill>
            <a:srgbClr val="911164"/>
          </a:solidFill>
          <a:ln>
            <a:solidFill>
              <a:srgbClr val="911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A1FFE-AE2C-4AB1-8406-95E7E6320255}"/>
              </a:ext>
            </a:extLst>
          </p:cNvPr>
          <p:cNvSpPr txBox="1"/>
          <p:nvPr/>
        </p:nvSpPr>
        <p:spPr>
          <a:xfrm>
            <a:off x="567364" y="1992922"/>
            <a:ext cx="7462513" cy="256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5FD0D931-E056-4BE0-B5CE-9FEBF093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64" y="503238"/>
            <a:ext cx="2428277" cy="95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BE73210-1EFA-46CA-A78B-969A3C7B61B1}"/>
              </a:ext>
            </a:extLst>
          </p:cNvPr>
          <p:cNvSpPr txBox="1"/>
          <p:nvPr/>
        </p:nvSpPr>
        <p:spPr>
          <a:xfrm>
            <a:off x="567364" y="813501"/>
            <a:ext cx="671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911164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Välj organisationsenhet/-er forts…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srgbClr val="911164"/>
              </a:solidFill>
              <a:effectLst/>
              <a:uLnTx/>
              <a:uFillTx/>
              <a:latin typeface="Abadi"/>
              <a:ea typeface="+mn-ea"/>
              <a:cs typeface="+mn-cs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C6AC43E-43A1-186C-75B4-1583F99838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9632" y="1275166"/>
            <a:ext cx="4501886" cy="529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443221-E3D4-47A5-A98D-4EA562C48513}"/>
              </a:ext>
            </a:extLst>
          </p:cNvPr>
          <p:cNvSpPr/>
          <p:nvPr/>
        </p:nvSpPr>
        <p:spPr>
          <a:xfrm>
            <a:off x="10323095" y="-12027"/>
            <a:ext cx="1868906" cy="6858000"/>
          </a:xfrm>
          <a:prstGeom prst="rect">
            <a:avLst/>
          </a:prstGeom>
          <a:solidFill>
            <a:srgbClr val="911164"/>
          </a:solidFill>
          <a:ln>
            <a:solidFill>
              <a:srgbClr val="911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A1FFE-AE2C-4AB1-8406-95E7E6320255}"/>
              </a:ext>
            </a:extLst>
          </p:cNvPr>
          <p:cNvSpPr txBox="1"/>
          <p:nvPr/>
        </p:nvSpPr>
        <p:spPr>
          <a:xfrm>
            <a:off x="567364" y="1992922"/>
            <a:ext cx="7462513" cy="256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5FD0D931-E056-4BE0-B5CE-9FEBF093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64" y="503238"/>
            <a:ext cx="2428277" cy="95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BE73210-1EFA-46CA-A78B-969A3C7B61B1}"/>
              </a:ext>
            </a:extLst>
          </p:cNvPr>
          <p:cNvSpPr txBox="1"/>
          <p:nvPr/>
        </p:nvSpPr>
        <p:spPr>
          <a:xfrm>
            <a:off x="567364" y="813501"/>
            <a:ext cx="671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911164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Söka på person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srgbClr val="911164"/>
              </a:solidFill>
              <a:effectLst/>
              <a:uLnTx/>
              <a:uFillTx/>
              <a:latin typeface="Abadi"/>
              <a:ea typeface="+mn-ea"/>
              <a:cs typeface="+mn-cs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AA9922E-6FB1-8A30-FFCB-3DE1DC69A8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8651" y="1721583"/>
            <a:ext cx="5334000" cy="413385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5C593A07-653F-EBD8-B10C-01F845BA8A63}"/>
              </a:ext>
            </a:extLst>
          </p:cNvPr>
          <p:cNvSpPr/>
          <p:nvPr/>
        </p:nvSpPr>
        <p:spPr>
          <a:xfrm>
            <a:off x="3027285" y="1992922"/>
            <a:ext cx="985422" cy="2975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E6E4993-EC91-AEB9-F999-04D849FF51F7}"/>
              </a:ext>
            </a:extLst>
          </p:cNvPr>
          <p:cNvSpPr/>
          <p:nvPr/>
        </p:nvSpPr>
        <p:spPr>
          <a:xfrm>
            <a:off x="2992652" y="2814222"/>
            <a:ext cx="3195083" cy="3639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1D122B8-9BFD-C172-68C1-FD4A79807318}"/>
              </a:ext>
            </a:extLst>
          </p:cNvPr>
          <p:cNvSpPr/>
          <p:nvPr/>
        </p:nvSpPr>
        <p:spPr>
          <a:xfrm>
            <a:off x="1258651" y="2901405"/>
            <a:ext cx="712192" cy="2768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20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443221-E3D4-47A5-A98D-4EA562C48513}"/>
              </a:ext>
            </a:extLst>
          </p:cNvPr>
          <p:cNvSpPr/>
          <p:nvPr/>
        </p:nvSpPr>
        <p:spPr>
          <a:xfrm>
            <a:off x="10323095" y="-12027"/>
            <a:ext cx="1868906" cy="6858000"/>
          </a:xfrm>
          <a:prstGeom prst="rect">
            <a:avLst/>
          </a:prstGeom>
          <a:solidFill>
            <a:srgbClr val="911164"/>
          </a:solidFill>
          <a:ln>
            <a:solidFill>
              <a:srgbClr val="911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A1FFE-AE2C-4AB1-8406-95E7E6320255}"/>
              </a:ext>
            </a:extLst>
          </p:cNvPr>
          <p:cNvSpPr txBox="1"/>
          <p:nvPr/>
        </p:nvSpPr>
        <p:spPr>
          <a:xfrm>
            <a:off x="567364" y="1992922"/>
            <a:ext cx="7462513" cy="256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5FD0D931-E056-4BE0-B5CE-9FEBF093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64" y="503238"/>
            <a:ext cx="2428277" cy="95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BE73210-1EFA-46CA-A78B-969A3C7B61B1}"/>
              </a:ext>
            </a:extLst>
          </p:cNvPr>
          <p:cNvSpPr txBox="1"/>
          <p:nvPr/>
        </p:nvSpPr>
        <p:spPr>
          <a:xfrm>
            <a:off x="567364" y="813501"/>
            <a:ext cx="671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>
                <a:ln>
                  <a:noFill/>
                </a:ln>
                <a:solidFill>
                  <a:srgbClr val="911164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Visa formulär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srgbClr val="911164"/>
              </a:solidFill>
              <a:effectLst/>
              <a:uLnTx/>
              <a:uFillTx/>
              <a:latin typeface="Abadi"/>
              <a:ea typeface="+mn-ea"/>
              <a:cs typeface="+mn-cs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0CD7BAB-B9D2-1D61-A476-5AAB55E238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84" y="1459832"/>
            <a:ext cx="6825615" cy="469387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6AE7798D-EAEB-B9B0-8D5D-07CCB29D39F5}"/>
              </a:ext>
            </a:extLst>
          </p:cNvPr>
          <p:cNvSpPr/>
          <p:nvPr/>
        </p:nvSpPr>
        <p:spPr>
          <a:xfrm>
            <a:off x="6141570" y="2721004"/>
            <a:ext cx="426128" cy="1864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6BE607E-3429-1686-87B3-0B73EA6C7F2F}"/>
              </a:ext>
            </a:extLst>
          </p:cNvPr>
          <p:cNvSpPr/>
          <p:nvPr/>
        </p:nvSpPr>
        <p:spPr>
          <a:xfrm>
            <a:off x="4102539" y="3036163"/>
            <a:ext cx="1729666" cy="392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7248C77-2370-F21D-CF9D-16591F7F7F48}"/>
              </a:ext>
            </a:extLst>
          </p:cNvPr>
          <p:cNvSpPr txBox="1"/>
          <p:nvPr/>
        </p:nvSpPr>
        <p:spPr>
          <a:xfrm>
            <a:off x="7850218" y="2505456"/>
            <a:ext cx="186890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Markera en av raderna under personens namn och klicka på knappen ”Visa” för att se info om ärendet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B9DB686-EC53-E77C-05F4-3039F9065DBC}"/>
              </a:ext>
            </a:extLst>
          </p:cNvPr>
          <p:cNvSpPr txBox="1"/>
          <p:nvPr/>
        </p:nvSpPr>
        <p:spPr>
          <a:xfrm>
            <a:off x="7850218" y="4187540"/>
            <a:ext cx="186890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Klicka på knappen ”Ärendeinfo” för att se mer info om arbetsflödet (nästa sida)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3D86ED6-2B17-C4FD-218F-943A5498EFD7}"/>
              </a:ext>
            </a:extLst>
          </p:cNvPr>
          <p:cNvSpPr/>
          <p:nvPr/>
        </p:nvSpPr>
        <p:spPr>
          <a:xfrm>
            <a:off x="6559919" y="2721003"/>
            <a:ext cx="534729" cy="1864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7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0443221-E3D4-47A5-A98D-4EA562C48513}"/>
              </a:ext>
            </a:extLst>
          </p:cNvPr>
          <p:cNvSpPr/>
          <p:nvPr/>
        </p:nvSpPr>
        <p:spPr>
          <a:xfrm>
            <a:off x="10323095" y="-12027"/>
            <a:ext cx="1868906" cy="6858000"/>
          </a:xfrm>
          <a:prstGeom prst="rect">
            <a:avLst/>
          </a:prstGeom>
          <a:solidFill>
            <a:srgbClr val="911164"/>
          </a:solidFill>
          <a:ln>
            <a:solidFill>
              <a:srgbClr val="911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A1FFE-AE2C-4AB1-8406-95E7E6320255}"/>
              </a:ext>
            </a:extLst>
          </p:cNvPr>
          <p:cNvSpPr txBox="1"/>
          <p:nvPr/>
        </p:nvSpPr>
        <p:spPr>
          <a:xfrm>
            <a:off x="567364" y="1992922"/>
            <a:ext cx="7462513" cy="2567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5FD0D931-E056-4BE0-B5CE-9FEBF093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64" y="503238"/>
            <a:ext cx="2428277" cy="95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BE73210-1EFA-46CA-A78B-969A3C7B61B1}"/>
              </a:ext>
            </a:extLst>
          </p:cNvPr>
          <p:cNvSpPr txBox="1"/>
          <p:nvPr/>
        </p:nvSpPr>
        <p:spPr>
          <a:xfrm>
            <a:off x="567364" y="813501"/>
            <a:ext cx="67165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911164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Ärendeinformation</a:t>
            </a: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srgbClr val="911164"/>
              </a:solidFill>
              <a:effectLst/>
              <a:uLnTx/>
              <a:uFillTx/>
              <a:latin typeface="Abadi"/>
              <a:ea typeface="+mn-ea"/>
              <a:cs typeface="+mn-cs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4F8286F-1E05-C677-F73C-8D7DD0C606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766" y="1459832"/>
            <a:ext cx="5400675" cy="500062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98924EC8-1285-DF74-1EF1-243E3C89DA3F}"/>
              </a:ext>
            </a:extLst>
          </p:cNvPr>
          <p:cNvSpPr txBox="1"/>
          <p:nvPr/>
        </p:nvSpPr>
        <p:spPr>
          <a:xfrm>
            <a:off x="6632843" y="1992922"/>
            <a:ext cx="317698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Här ser du vilken organisationsenhet som ärendeflödet går efter, vilket beteckningsnummer enheten har, vilket typ av ärende det gäller,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ärendeid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och arbetsflödet.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2E575A5-1359-0BEA-36EE-53E70A062B85}"/>
              </a:ext>
            </a:extLst>
          </p:cNvPr>
          <p:cNvSpPr txBox="1"/>
          <p:nvPr/>
        </p:nvSpPr>
        <p:spPr>
          <a:xfrm>
            <a:off x="6632843" y="3429000"/>
            <a:ext cx="317698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 ser även vilket datum och klockslag ärendet är skapat av Martin och vilket datum och klockslag han har skickat det vidare till granskare.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beslutsrutan längst ner ser du när beslutet togs, av vem och 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vilket beslut.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09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190</Words>
  <Application>Microsoft Office PowerPoint</Application>
  <PresentationFormat>Bredbild</PresentationFormat>
  <Paragraphs>56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Abadi</vt:lpstr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Sangert</dc:creator>
  <cp:lastModifiedBy>Anna Sangert</cp:lastModifiedBy>
  <cp:revision>1</cp:revision>
  <dcterms:created xsi:type="dcterms:W3CDTF">2023-08-07T11:48:55Z</dcterms:created>
  <dcterms:modified xsi:type="dcterms:W3CDTF">2023-08-07T11:51:31Z</dcterms:modified>
</cp:coreProperties>
</file>