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6" r:id="rId5"/>
    <p:sldId id="267" r:id="rId6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3" userDrawn="1">
          <p15:clr>
            <a:srgbClr val="A4A3A4"/>
          </p15:clr>
        </p15:guide>
        <p15:guide id="2" pos="2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4F4"/>
    <a:srgbClr val="C7ECDC"/>
    <a:srgbClr val="4F0433"/>
    <a:srgbClr val="CCEBED"/>
    <a:srgbClr val="FFDDD6"/>
    <a:srgbClr val="666666"/>
    <a:srgbClr val="DDDEE0"/>
    <a:srgbClr val="FF876F"/>
    <a:srgbClr val="FFE7C2"/>
    <a:srgbClr val="FFC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DD4C1B-1CCF-4086-9E02-12D073A1F65E}" v="636" dt="2023-10-04T11:13:18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7247" autoAdjust="0"/>
  </p:normalViewPr>
  <p:slideViewPr>
    <p:cSldViewPr>
      <p:cViewPr varScale="1">
        <p:scale>
          <a:sx n="159" d="100"/>
          <a:sy n="159" d="100"/>
        </p:scale>
        <p:origin x="156" y="240"/>
      </p:cViewPr>
      <p:guideLst>
        <p:guide orient="horz" pos="443"/>
        <p:guide pos="2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a Cederberg" userId="295e80ad-af3d-437b-95c5-4680c1b697df" providerId="ADAL" clId="{50DD4C1B-1CCF-4086-9E02-12D073A1F65E}"/>
    <pc:docChg chg="custSel modSld">
      <pc:chgData name="Charlotta Cederberg" userId="295e80ad-af3d-437b-95c5-4680c1b697df" providerId="ADAL" clId="{50DD4C1B-1CCF-4086-9E02-12D073A1F65E}" dt="2023-10-04T11:13:34.447" v="640" actId="20577"/>
      <pc:docMkLst>
        <pc:docMk/>
      </pc:docMkLst>
      <pc:sldChg chg="modSp mod">
        <pc:chgData name="Charlotta Cederberg" userId="295e80ad-af3d-437b-95c5-4680c1b697df" providerId="ADAL" clId="{50DD4C1B-1CCF-4086-9E02-12D073A1F65E}" dt="2023-10-04T11:13:30.271" v="639" actId="20577"/>
        <pc:sldMkLst>
          <pc:docMk/>
          <pc:sldMk cId="2080571611" sldId="266"/>
        </pc:sldMkLst>
        <pc:spChg chg="mod">
          <ac:chgData name="Charlotta Cederberg" userId="295e80ad-af3d-437b-95c5-4680c1b697df" providerId="ADAL" clId="{50DD4C1B-1CCF-4086-9E02-12D073A1F65E}" dt="2023-10-04T11:13:30.271" v="639" actId="20577"/>
          <ac:spMkLst>
            <pc:docMk/>
            <pc:sldMk cId="2080571611" sldId="266"/>
            <ac:spMk id="5" creationId="{0EA8A98D-4F6C-D754-AC95-97760F5A84CD}"/>
          </ac:spMkLst>
        </pc:spChg>
        <pc:graphicFrameChg chg="mod">
          <ac:chgData name="Charlotta Cederberg" userId="295e80ad-af3d-437b-95c5-4680c1b697df" providerId="ADAL" clId="{50DD4C1B-1CCF-4086-9E02-12D073A1F65E}" dt="2023-10-04T11:13:18.752" v="635" actId="20577"/>
          <ac:graphicFrameMkLst>
            <pc:docMk/>
            <pc:sldMk cId="2080571611" sldId="266"/>
            <ac:graphicFrameMk id="8" creationId="{1B8E495C-8557-6F42-96E2-0A2661F2794A}"/>
          </ac:graphicFrameMkLst>
        </pc:graphicFrameChg>
      </pc:sldChg>
      <pc:sldChg chg="modSp mod">
        <pc:chgData name="Charlotta Cederberg" userId="295e80ad-af3d-437b-95c5-4680c1b697df" providerId="ADAL" clId="{50DD4C1B-1CCF-4086-9E02-12D073A1F65E}" dt="2023-10-04T11:13:34.447" v="640" actId="20577"/>
        <pc:sldMkLst>
          <pc:docMk/>
          <pc:sldMk cId="2800929988" sldId="267"/>
        </pc:sldMkLst>
        <pc:spChg chg="mod">
          <ac:chgData name="Charlotta Cederberg" userId="295e80ad-af3d-437b-95c5-4680c1b697df" providerId="ADAL" clId="{50DD4C1B-1CCF-4086-9E02-12D073A1F65E}" dt="2023-10-04T11:13:34.447" v="640" actId="20577"/>
          <ac:spMkLst>
            <pc:docMk/>
            <pc:sldMk cId="2800929988" sldId="267"/>
            <ac:spMk id="5" creationId="{0EA8A98D-4F6C-D754-AC95-97760F5A84CD}"/>
          </ac:spMkLst>
        </pc:spChg>
        <pc:graphicFrameChg chg="mod">
          <ac:chgData name="Charlotta Cederberg" userId="295e80ad-af3d-437b-95c5-4680c1b697df" providerId="ADAL" clId="{50DD4C1B-1CCF-4086-9E02-12D073A1F65E}" dt="2023-10-04T11:10:37.184" v="433" actId="20577"/>
          <ac:graphicFrameMkLst>
            <pc:docMk/>
            <pc:sldMk cId="2800929988" sldId="267"/>
            <ac:graphicFrameMk id="8" creationId="{1B8E495C-8557-6F42-96E2-0A2661F2794A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64D2EC-B4ED-4840-B245-FE01697D1B53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B246C48-1886-47EA-B050-E87BF2995CE1}" type="pres">
      <dgm:prSet presAssocID="{E064D2EC-B4ED-4840-B245-FE01697D1B53}" presName="linear" presStyleCnt="0">
        <dgm:presLayoutVars>
          <dgm:dir/>
          <dgm:resizeHandles val="exact"/>
        </dgm:presLayoutVars>
      </dgm:prSet>
      <dgm:spPr/>
    </dgm:pt>
  </dgm:ptLst>
  <dgm:cxnLst>
    <dgm:cxn modelId="{64ABDBA7-A221-4E33-AF50-E4774B126C58}" type="presOf" srcId="{E064D2EC-B4ED-4840-B245-FE01697D1B53}" destId="{1B246C48-1886-47EA-B050-E87BF2995CE1}" srcOrd="0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C3FA51-7E87-4ADF-A5AD-5B57BFD48D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7AD680E-A31B-4513-9466-CDA31ED7D0D1}">
      <dgm:prSet phldrT="[Text]"/>
      <dgm:spPr/>
      <dgm:t>
        <a:bodyPr/>
        <a:lstStyle/>
        <a:p>
          <a:r>
            <a:rPr lang="sv-SE" dirty="0"/>
            <a:t>Förberedelse examination	</a:t>
          </a:r>
        </a:p>
      </dgm:t>
    </dgm:pt>
    <dgm:pt modelId="{83173FC6-528D-43DB-8219-BD222D8DB0BD}" type="parTrans" cxnId="{BBC8471D-60FC-4C57-BCD0-5B12BC536EA0}">
      <dgm:prSet/>
      <dgm:spPr/>
      <dgm:t>
        <a:bodyPr/>
        <a:lstStyle/>
        <a:p>
          <a:endParaRPr lang="sv-SE"/>
        </a:p>
      </dgm:t>
    </dgm:pt>
    <dgm:pt modelId="{5C49A188-8B8B-4659-A759-6459E72E0EF6}" type="sibTrans" cxnId="{BBC8471D-60FC-4C57-BCD0-5B12BC536EA0}">
      <dgm:prSet/>
      <dgm:spPr/>
      <dgm:t>
        <a:bodyPr/>
        <a:lstStyle/>
        <a:p>
          <a:endParaRPr lang="sv-SE"/>
        </a:p>
      </dgm:t>
    </dgm:pt>
    <dgm:pt modelId="{AAEAB8BE-838B-46E8-8A32-7372C8197C51}">
      <dgm:prSet phldrT="[Text]"/>
      <dgm:spPr/>
      <dgm:t>
        <a:bodyPr/>
        <a:lstStyle/>
        <a:p>
          <a:r>
            <a:rPr lang="sv-SE" dirty="0"/>
            <a:t>Inför examinationstillfället	</a:t>
          </a:r>
        </a:p>
      </dgm:t>
    </dgm:pt>
    <dgm:pt modelId="{CA24C5D1-B476-488C-B560-3B97E34F41B8}" type="parTrans" cxnId="{D8438840-11B3-43EA-B01D-6F9F321CE443}">
      <dgm:prSet/>
      <dgm:spPr/>
      <dgm:t>
        <a:bodyPr/>
        <a:lstStyle/>
        <a:p>
          <a:endParaRPr lang="sv-SE"/>
        </a:p>
      </dgm:t>
    </dgm:pt>
    <dgm:pt modelId="{3132429B-2303-420A-9340-477D84024684}" type="sibTrans" cxnId="{D8438840-11B3-43EA-B01D-6F9F321CE443}">
      <dgm:prSet/>
      <dgm:spPr/>
      <dgm:t>
        <a:bodyPr/>
        <a:lstStyle/>
        <a:p>
          <a:endParaRPr lang="sv-SE"/>
        </a:p>
      </dgm:t>
    </dgm:pt>
    <dgm:pt modelId="{A5BF773F-87DA-4AA2-B812-B89E232E1EEC}">
      <dgm:prSet phldrT="[Text]"/>
      <dgm:spPr/>
      <dgm:t>
        <a:bodyPr/>
        <a:lstStyle/>
        <a:p>
          <a:r>
            <a:rPr lang="sv-SE" dirty="0"/>
            <a:t>Vid anmälningstidens utgång</a:t>
          </a:r>
        </a:p>
      </dgm:t>
    </dgm:pt>
    <dgm:pt modelId="{CB2281D6-4208-429F-9EB4-7C7BFFE3827B}" type="parTrans" cxnId="{2985469F-559E-49BE-B934-4E4FE759085D}">
      <dgm:prSet/>
      <dgm:spPr/>
      <dgm:t>
        <a:bodyPr/>
        <a:lstStyle/>
        <a:p>
          <a:endParaRPr lang="sv-SE"/>
        </a:p>
      </dgm:t>
    </dgm:pt>
    <dgm:pt modelId="{403BD32A-DEF8-4560-B0A4-CFAD5AFABDBB}" type="sibTrans" cxnId="{2985469F-559E-49BE-B934-4E4FE759085D}">
      <dgm:prSet/>
      <dgm:spPr/>
      <dgm:t>
        <a:bodyPr/>
        <a:lstStyle/>
        <a:p>
          <a:endParaRPr lang="sv-SE"/>
        </a:p>
      </dgm:t>
    </dgm:pt>
    <dgm:pt modelId="{12F7DFC7-3C0D-49E2-B724-1CC7E1DBA856}">
      <dgm:prSet/>
      <dgm:spPr/>
      <dgm:t>
        <a:bodyPr/>
        <a:lstStyle/>
        <a:p>
          <a:r>
            <a:rPr lang="sv-SE" dirty="0"/>
            <a:t>Schemaläggning av beställda/förbokade examinationstillfällen (TS)</a:t>
          </a:r>
        </a:p>
      </dgm:t>
    </dgm:pt>
    <dgm:pt modelId="{A86A4C31-2F64-4F25-B8E7-CCADDAAD7103}" type="parTrans" cxnId="{836B527C-0BFE-4B84-B193-1664CC564B0A}">
      <dgm:prSet/>
      <dgm:spPr/>
      <dgm:t>
        <a:bodyPr/>
        <a:lstStyle/>
        <a:p>
          <a:endParaRPr lang="sv-SE"/>
        </a:p>
      </dgm:t>
    </dgm:pt>
    <dgm:pt modelId="{23206B8D-4F57-4345-9DA4-EBC6FAAA8106}" type="sibTrans" cxnId="{836B527C-0BFE-4B84-B193-1664CC564B0A}">
      <dgm:prSet/>
      <dgm:spPr/>
      <dgm:t>
        <a:bodyPr/>
        <a:lstStyle/>
        <a:p>
          <a:endParaRPr lang="sv-SE"/>
        </a:p>
      </dgm:t>
    </dgm:pt>
    <dgm:pt modelId="{5D553157-23AD-4FDD-9AA9-F4AEBDB54E2F}">
      <dgm:prSet/>
      <dgm:spPr/>
      <dgm:t>
        <a:bodyPr/>
        <a:lstStyle/>
        <a:p>
          <a:r>
            <a:rPr lang="sv-SE" dirty="0"/>
            <a:t>Stöd vid skapandet av digital examination (</a:t>
          </a:r>
          <a:r>
            <a:rPr lang="sv-SE" dirty="0" err="1"/>
            <a:t>UoL</a:t>
          </a:r>
          <a:r>
            <a:rPr lang="sv-SE" dirty="0"/>
            <a:t>)</a:t>
          </a:r>
        </a:p>
      </dgm:t>
    </dgm:pt>
    <dgm:pt modelId="{16DC40DA-8D3D-4BF3-B75F-BEC734C5B416}" type="parTrans" cxnId="{0CF11F2A-ED2E-4E0E-9278-B4D0532B1962}">
      <dgm:prSet/>
      <dgm:spPr/>
      <dgm:t>
        <a:bodyPr/>
        <a:lstStyle/>
        <a:p>
          <a:endParaRPr lang="sv-SE"/>
        </a:p>
      </dgm:t>
    </dgm:pt>
    <dgm:pt modelId="{869AAE26-CB21-48A1-9A6B-4196AD5EFA68}" type="sibTrans" cxnId="{0CF11F2A-ED2E-4E0E-9278-B4D0532B1962}">
      <dgm:prSet/>
      <dgm:spPr/>
      <dgm:t>
        <a:bodyPr/>
        <a:lstStyle/>
        <a:p>
          <a:endParaRPr lang="sv-SE"/>
        </a:p>
      </dgm:t>
    </dgm:pt>
    <dgm:pt modelId="{BB8EF761-C9F5-40E1-9F02-B9B1B527F45F}">
      <dgm:prSet/>
      <dgm:spPr/>
      <dgm:t>
        <a:bodyPr/>
        <a:lstStyle/>
        <a:p>
          <a:endParaRPr lang="sv-SE" dirty="0"/>
        </a:p>
      </dgm:t>
    </dgm:pt>
    <dgm:pt modelId="{38AB895A-25B5-4835-911D-4FBC519BADC2}" type="parTrans" cxnId="{6D4A5B2F-2D32-41B0-8AFF-B7C725416387}">
      <dgm:prSet/>
      <dgm:spPr/>
      <dgm:t>
        <a:bodyPr/>
        <a:lstStyle/>
        <a:p>
          <a:endParaRPr lang="sv-SE"/>
        </a:p>
      </dgm:t>
    </dgm:pt>
    <dgm:pt modelId="{D2B6C6DD-B033-45D9-98FD-F1AAAD692B3A}" type="sibTrans" cxnId="{6D4A5B2F-2D32-41B0-8AFF-B7C725416387}">
      <dgm:prSet/>
      <dgm:spPr/>
      <dgm:t>
        <a:bodyPr/>
        <a:lstStyle/>
        <a:p>
          <a:endParaRPr lang="sv-SE"/>
        </a:p>
      </dgm:t>
    </dgm:pt>
    <dgm:pt modelId="{0BD7D18F-1145-4E64-BC1C-F10C5EBDDBB0}">
      <dgm:prSet/>
      <dgm:spPr/>
      <dgm:t>
        <a:bodyPr/>
        <a:lstStyle/>
        <a:p>
          <a:r>
            <a:rPr lang="sv-SE" dirty="0"/>
            <a:t>Boka tentamensvakter (TS)</a:t>
          </a:r>
        </a:p>
      </dgm:t>
    </dgm:pt>
    <dgm:pt modelId="{3D6C503D-41F6-4F0C-A923-B25D467E1B9D}" type="parTrans" cxnId="{1CB7E514-AC06-46FF-8F8F-96E4012945F7}">
      <dgm:prSet/>
      <dgm:spPr/>
      <dgm:t>
        <a:bodyPr/>
        <a:lstStyle/>
        <a:p>
          <a:endParaRPr lang="sv-SE"/>
        </a:p>
      </dgm:t>
    </dgm:pt>
    <dgm:pt modelId="{79DD6CC5-A5B3-4024-A185-ED231B22997E}" type="sibTrans" cxnId="{1CB7E514-AC06-46FF-8F8F-96E4012945F7}">
      <dgm:prSet/>
      <dgm:spPr/>
      <dgm:t>
        <a:bodyPr/>
        <a:lstStyle/>
        <a:p>
          <a:endParaRPr lang="sv-SE"/>
        </a:p>
      </dgm:t>
    </dgm:pt>
    <dgm:pt modelId="{43E1F09F-659E-4B4C-9BE1-65D237822FA5}">
      <dgm:prSet/>
      <dgm:spPr/>
      <dgm:t>
        <a:bodyPr/>
        <a:lstStyle/>
        <a:p>
          <a:r>
            <a:rPr lang="sv-SE" dirty="0"/>
            <a:t>IT-support finns på plats för större examinationer, i övrigt på distans</a:t>
          </a:r>
        </a:p>
      </dgm:t>
    </dgm:pt>
    <dgm:pt modelId="{22FB8F08-9421-4E24-9548-6859A5A5BAC8}" type="parTrans" cxnId="{F2E2A325-6110-4E02-AF3D-0EF3776B5488}">
      <dgm:prSet/>
      <dgm:spPr/>
      <dgm:t>
        <a:bodyPr/>
        <a:lstStyle/>
        <a:p>
          <a:endParaRPr lang="sv-SE"/>
        </a:p>
      </dgm:t>
    </dgm:pt>
    <dgm:pt modelId="{E5810E2B-2B38-4CFA-889B-26553C440D8D}" type="sibTrans" cxnId="{F2E2A325-6110-4E02-AF3D-0EF3776B5488}">
      <dgm:prSet/>
      <dgm:spPr/>
      <dgm:t>
        <a:bodyPr/>
        <a:lstStyle/>
        <a:p>
          <a:endParaRPr lang="sv-SE"/>
        </a:p>
      </dgm:t>
    </dgm:pt>
    <dgm:pt modelId="{B56BDD46-9FB9-42C5-AE34-E0A6D5D253C0}">
      <dgm:prSet/>
      <dgm:spPr/>
      <dgm:t>
        <a:bodyPr/>
        <a:lstStyle/>
        <a:p>
          <a:r>
            <a:rPr lang="sv-SE" dirty="0"/>
            <a:t>Placera studenterna i salarna (TS)</a:t>
          </a:r>
        </a:p>
      </dgm:t>
    </dgm:pt>
    <dgm:pt modelId="{FD5929DE-F0EB-43CA-A74E-46FE4DAF3A90}" type="parTrans" cxnId="{316F7A8C-3E62-4C03-A704-0050B826509F}">
      <dgm:prSet/>
      <dgm:spPr/>
      <dgm:t>
        <a:bodyPr/>
        <a:lstStyle/>
        <a:p>
          <a:endParaRPr lang="sv-SE"/>
        </a:p>
      </dgm:t>
    </dgm:pt>
    <dgm:pt modelId="{CC6C8E6B-AA03-49FA-80CF-0C65D7C51186}" type="sibTrans" cxnId="{316F7A8C-3E62-4C03-A704-0050B826509F}">
      <dgm:prSet/>
      <dgm:spPr/>
      <dgm:t>
        <a:bodyPr/>
        <a:lstStyle/>
        <a:p>
          <a:endParaRPr lang="sv-SE"/>
        </a:p>
      </dgm:t>
    </dgm:pt>
    <dgm:pt modelId="{D8A76893-A160-46B7-AC58-CBB10C529CF0}">
      <dgm:prSet/>
      <dgm:spPr/>
      <dgm:t>
        <a:bodyPr/>
        <a:lstStyle/>
        <a:p>
          <a:r>
            <a:rPr lang="sv-SE" dirty="0"/>
            <a:t>Förberedelse av material till examinationssalarna, tex. Listor, koder, kladdpapper mm (TS)</a:t>
          </a:r>
        </a:p>
      </dgm:t>
    </dgm:pt>
    <dgm:pt modelId="{F273F9EE-F3F8-4568-A071-97CEC9FF7135}" type="parTrans" cxnId="{F1758886-1665-42F5-9086-6B4ACDCBC5D5}">
      <dgm:prSet/>
      <dgm:spPr/>
      <dgm:t>
        <a:bodyPr/>
        <a:lstStyle/>
        <a:p>
          <a:endParaRPr lang="sv-SE"/>
        </a:p>
      </dgm:t>
    </dgm:pt>
    <dgm:pt modelId="{1BC94C66-24BB-4EF1-BDEE-EF285EABCBFE}" type="sibTrans" cxnId="{F1758886-1665-42F5-9086-6B4ACDCBC5D5}">
      <dgm:prSet/>
      <dgm:spPr/>
      <dgm:t>
        <a:bodyPr/>
        <a:lstStyle/>
        <a:p>
          <a:endParaRPr lang="sv-SE"/>
        </a:p>
      </dgm:t>
    </dgm:pt>
    <dgm:pt modelId="{30A15497-83C2-4FAC-B1D7-7ACC26D5AD3C}">
      <dgm:prSet/>
      <dgm:spPr/>
      <dgm:t>
        <a:bodyPr/>
        <a:lstStyle/>
        <a:p>
          <a:r>
            <a:rPr lang="sv-SE" dirty="0"/>
            <a:t>Kommunikation med kursen. (TS)</a:t>
          </a:r>
        </a:p>
      </dgm:t>
    </dgm:pt>
    <dgm:pt modelId="{4A27356B-197A-478D-AB04-F1851E0A73FD}" type="parTrans" cxnId="{B17E3DE2-33F4-4E54-8327-77207621D2B2}">
      <dgm:prSet/>
      <dgm:spPr/>
      <dgm:t>
        <a:bodyPr/>
        <a:lstStyle/>
        <a:p>
          <a:endParaRPr lang="sv-SE"/>
        </a:p>
      </dgm:t>
    </dgm:pt>
    <dgm:pt modelId="{AD48E6B6-6C87-41BB-9D47-5D04D366CE7B}" type="sibTrans" cxnId="{B17E3DE2-33F4-4E54-8327-77207621D2B2}">
      <dgm:prSet/>
      <dgm:spPr/>
      <dgm:t>
        <a:bodyPr/>
        <a:lstStyle/>
        <a:p>
          <a:endParaRPr lang="sv-SE"/>
        </a:p>
      </dgm:t>
    </dgm:pt>
    <dgm:pt modelId="{848FF047-D1DC-4734-B6EC-73B1001C7B22}">
      <dgm:prSet/>
      <dgm:spPr/>
      <dgm:t>
        <a:bodyPr/>
        <a:lstStyle/>
        <a:p>
          <a:r>
            <a:rPr lang="sv-SE" dirty="0"/>
            <a:t>Under/efter examinationen</a:t>
          </a:r>
        </a:p>
      </dgm:t>
    </dgm:pt>
    <dgm:pt modelId="{39B7C256-7926-4BD2-8231-4BCEC3C64B30}" type="parTrans" cxnId="{F41B8867-0E17-4694-8CEF-83CFD57E1347}">
      <dgm:prSet/>
      <dgm:spPr/>
      <dgm:t>
        <a:bodyPr/>
        <a:lstStyle/>
        <a:p>
          <a:endParaRPr lang="sv-SE"/>
        </a:p>
      </dgm:t>
    </dgm:pt>
    <dgm:pt modelId="{0D492389-EFC1-4D77-A8AC-8ADB77039404}" type="sibTrans" cxnId="{F41B8867-0E17-4694-8CEF-83CFD57E1347}">
      <dgm:prSet/>
      <dgm:spPr/>
      <dgm:t>
        <a:bodyPr/>
        <a:lstStyle/>
        <a:p>
          <a:endParaRPr lang="sv-SE"/>
        </a:p>
      </dgm:t>
    </dgm:pt>
    <dgm:pt modelId="{A29A4FA3-1D7C-4A47-910A-76588F3974B2}">
      <dgm:prSet/>
      <dgm:spPr/>
      <dgm:t>
        <a:bodyPr/>
        <a:lstStyle/>
        <a:p>
          <a:r>
            <a:rPr lang="sv-SE" dirty="0"/>
            <a:t>Kommunikation med tentamensvakterna inför examinationstillfället (TS)</a:t>
          </a:r>
        </a:p>
      </dgm:t>
    </dgm:pt>
    <dgm:pt modelId="{C087C88D-C7C1-4BD2-B8DD-81669119C218}" type="parTrans" cxnId="{C5B161EF-9556-4B2B-8EEA-CD2834545E97}">
      <dgm:prSet/>
      <dgm:spPr/>
      <dgm:t>
        <a:bodyPr/>
        <a:lstStyle/>
        <a:p>
          <a:endParaRPr lang="sv-SE"/>
        </a:p>
      </dgm:t>
    </dgm:pt>
    <dgm:pt modelId="{625C6B99-7B44-48A8-8232-C0A53A6F2559}" type="sibTrans" cxnId="{C5B161EF-9556-4B2B-8EEA-CD2834545E97}">
      <dgm:prSet/>
      <dgm:spPr/>
      <dgm:t>
        <a:bodyPr/>
        <a:lstStyle/>
        <a:p>
          <a:endParaRPr lang="sv-SE"/>
        </a:p>
      </dgm:t>
    </dgm:pt>
    <dgm:pt modelId="{A0017660-3A18-4765-8BA9-941CFA322604}">
      <dgm:prSet/>
      <dgm:spPr/>
      <dgm:t>
        <a:bodyPr/>
        <a:lstStyle/>
        <a:p>
          <a:r>
            <a:rPr lang="sv-SE" dirty="0"/>
            <a:t>Kommunikation med student-IT (TS/Student-IT)</a:t>
          </a:r>
        </a:p>
      </dgm:t>
    </dgm:pt>
    <dgm:pt modelId="{B65516F5-A52F-4BED-9C30-6BE8A9F46153}" type="parTrans" cxnId="{52453EEF-445C-45BE-ADF6-92366A6287BA}">
      <dgm:prSet/>
      <dgm:spPr/>
      <dgm:t>
        <a:bodyPr/>
        <a:lstStyle/>
        <a:p>
          <a:endParaRPr lang="sv-SE"/>
        </a:p>
      </dgm:t>
    </dgm:pt>
    <dgm:pt modelId="{66F192A0-AC87-4637-9665-B1B26C36F569}" type="sibTrans" cxnId="{52453EEF-445C-45BE-ADF6-92366A6287BA}">
      <dgm:prSet/>
      <dgm:spPr/>
      <dgm:t>
        <a:bodyPr/>
        <a:lstStyle/>
        <a:p>
          <a:endParaRPr lang="sv-SE"/>
        </a:p>
      </dgm:t>
    </dgm:pt>
    <dgm:pt modelId="{DD09A5F5-E489-40E3-902D-C9AE3CE5BEAD}">
      <dgm:prSet/>
      <dgm:spPr/>
      <dgm:t>
        <a:bodyPr/>
        <a:lstStyle/>
        <a:p>
          <a:r>
            <a:rPr lang="sv-SE" dirty="0"/>
            <a:t>Hantera sena bokningar och ombokningar (TS)</a:t>
          </a:r>
        </a:p>
      </dgm:t>
    </dgm:pt>
    <dgm:pt modelId="{2F8E4F4E-4A79-4E93-B6D9-5387F9FDA4BB}" type="parTrans" cxnId="{03EFA7E8-3A57-4366-8B3C-928F3F9A3AC9}">
      <dgm:prSet/>
      <dgm:spPr/>
      <dgm:t>
        <a:bodyPr/>
        <a:lstStyle/>
        <a:p>
          <a:endParaRPr lang="sv-SE"/>
        </a:p>
      </dgm:t>
    </dgm:pt>
    <dgm:pt modelId="{B274640C-C129-48EF-84FC-F306E4DB494B}" type="sibTrans" cxnId="{03EFA7E8-3A57-4366-8B3C-928F3F9A3AC9}">
      <dgm:prSet/>
      <dgm:spPr/>
      <dgm:t>
        <a:bodyPr/>
        <a:lstStyle/>
        <a:p>
          <a:endParaRPr lang="sv-SE"/>
        </a:p>
      </dgm:t>
    </dgm:pt>
    <dgm:pt modelId="{FCE39E1D-1BD7-4A71-A164-7B12045C876C}">
      <dgm:prSet/>
      <dgm:spPr/>
      <dgm:t>
        <a:bodyPr/>
        <a:lstStyle/>
        <a:p>
          <a:endParaRPr lang="sv-SE" dirty="0"/>
        </a:p>
      </dgm:t>
    </dgm:pt>
    <dgm:pt modelId="{F0EEC438-2EF2-4F8E-997F-758BA0BC157F}" type="parTrans" cxnId="{043DA578-0FE8-4D58-A9CC-22AB229965DD}">
      <dgm:prSet/>
      <dgm:spPr/>
      <dgm:t>
        <a:bodyPr/>
        <a:lstStyle/>
        <a:p>
          <a:endParaRPr lang="sv-SE"/>
        </a:p>
      </dgm:t>
    </dgm:pt>
    <dgm:pt modelId="{211B41F7-58C2-494B-8A39-023A04C9C455}" type="sibTrans" cxnId="{043DA578-0FE8-4D58-A9CC-22AB229965DD}">
      <dgm:prSet/>
      <dgm:spPr/>
      <dgm:t>
        <a:bodyPr/>
        <a:lstStyle/>
        <a:p>
          <a:endParaRPr lang="sv-SE"/>
        </a:p>
      </dgm:t>
    </dgm:pt>
    <dgm:pt modelId="{8493A47A-E651-483C-9139-51ED19C4C83E}">
      <dgm:prSet/>
      <dgm:spPr/>
      <dgm:t>
        <a:bodyPr/>
        <a:lstStyle/>
        <a:p>
          <a:r>
            <a:rPr lang="sv-SE" dirty="0" err="1"/>
            <a:t>Monitorera</a:t>
          </a:r>
          <a:r>
            <a:rPr lang="sv-SE" dirty="0"/>
            <a:t> i sal (TV)</a:t>
          </a:r>
        </a:p>
      </dgm:t>
    </dgm:pt>
    <dgm:pt modelId="{1D37387C-4660-476A-900A-157909C9EE15}" type="parTrans" cxnId="{F30C1D17-53F0-4A53-B5B5-B5F3E205A476}">
      <dgm:prSet/>
      <dgm:spPr/>
      <dgm:t>
        <a:bodyPr/>
        <a:lstStyle/>
        <a:p>
          <a:endParaRPr lang="sv-SE"/>
        </a:p>
      </dgm:t>
    </dgm:pt>
    <dgm:pt modelId="{3EA057C4-9179-469E-9E9D-281C85B438B5}" type="sibTrans" cxnId="{F30C1D17-53F0-4A53-B5B5-B5F3E205A476}">
      <dgm:prSet/>
      <dgm:spPr/>
      <dgm:t>
        <a:bodyPr/>
        <a:lstStyle/>
        <a:p>
          <a:endParaRPr lang="sv-SE"/>
        </a:p>
      </dgm:t>
    </dgm:pt>
    <dgm:pt modelId="{9F432A9B-EB04-4A5D-A6B6-EBCF5FBB280D}">
      <dgm:prSet/>
      <dgm:spPr/>
      <dgm:t>
        <a:bodyPr/>
        <a:lstStyle/>
        <a:p>
          <a:endParaRPr lang="sv-SE" dirty="0"/>
        </a:p>
      </dgm:t>
    </dgm:pt>
    <dgm:pt modelId="{2EDBC4CA-5D2C-4DC0-9F9E-0706E0D3B890}" type="parTrans" cxnId="{9E50E336-78D8-40F4-85C7-9061D363ED31}">
      <dgm:prSet/>
      <dgm:spPr/>
      <dgm:t>
        <a:bodyPr/>
        <a:lstStyle/>
        <a:p>
          <a:endParaRPr lang="sv-SE"/>
        </a:p>
      </dgm:t>
    </dgm:pt>
    <dgm:pt modelId="{3524169A-6802-4329-A4FC-4BC42E731010}" type="sibTrans" cxnId="{9E50E336-78D8-40F4-85C7-9061D363ED31}">
      <dgm:prSet/>
      <dgm:spPr/>
      <dgm:t>
        <a:bodyPr/>
        <a:lstStyle/>
        <a:p>
          <a:endParaRPr lang="sv-SE"/>
        </a:p>
      </dgm:t>
    </dgm:pt>
    <dgm:pt modelId="{8F8748BA-0187-4E21-B396-6AAC70C71C55}">
      <dgm:prSet/>
      <dgm:spPr/>
      <dgm:t>
        <a:bodyPr/>
        <a:lstStyle/>
        <a:p>
          <a:r>
            <a:rPr lang="sv-SE" dirty="0"/>
            <a:t>Allt material som använts i examinationssalen (listor, pappersexaminationer mm återlämnas till kursen som hämtar i salen).</a:t>
          </a:r>
        </a:p>
      </dgm:t>
    </dgm:pt>
    <dgm:pt modelId="{ABE199A7-BF9D-43DB-80B6-AE870E217DF3}" type="parTrans" cxnId="{D5644C61-2289-48CC-9CA4-EEAA2B11353B}">
      <dgm:prSet/>
      <dgm:spPr/>
      <dgm:t>
        <a:bodyPr/>
        <a:lstStyle/>
        <a:p>
          <a:endParaRPr lang="sv-SE"/>
        </a:p>
      </dgm:t>
    </dgm:pt>
    <dgm:pt modelId="{E7223B7A-1C79-4002-B75E-9A57EB156DAA}" type="sibTrans" cxnId="{D5644C61-2289-48CC-9CA4-EEAA2B11353B}">
      <dgm:prSet/>
      <dgm:spPr/>
      <dgm:t>
        <a:bodyPr/>
        <a:lstStyle/>
        <a:p>
          <a:endParaRPr lang="sv-SE"/>
        </a:p>
      </dgm:t>
    </dgm:pt>
    <dgm:pt modelId="{6E2E8E00-73FB-4353-A438-FE175588CD2C}">
      <dgm:prSet/>
      <dgm:spPr/>
      <dgm:t>
        <a:bodyPr/>
        <a:lstStyle/>
        <a:p>
          <a:r>
            <a:rPr lang="sv-SE" dirty="0"/>
            <a:t>Tentamensvakterna övervakar examinationen och informerar i sal (TV)</a:t>
          </a:r>
        </a:p>
      </dgm:t>
    </dgm:pt>
    <dgm:pt modelId="{3047BCDB-C532-46E9-B03D-36B38ABDA46B}" type="parTrans" cxnId="{111D41DA-8350-422D-9282-8B72E5EAEB36}">
      <dgm:prSet/>
      <dgm:spPr/>
      <dgm:t>
        <a:bodyPr/>
        <a:lstStyle/>
        <a:p>
          <a:endParaRPr lang="sv-SE"/>
        </a:p>
      </dgm:t>
    </dgm:pt>
    <dgm:pt modelId="{9F5FFA51-DC90-4A05-B636-7A6BFC1A9478}" type="sibTrans" cxnId="{111D41DA-8350-422D-9282-8B72E5EAEB36}">
      <dgm:prSet/>
      <dgm:spPr/>
      <dgm:t>
        <a:bodyPr/>
        <a:lstStyle/>
        <a:p>
          <a:endParaRPr lang="sv-SE"/>
        </a:p>
      </dgm:t>
    </dgm:pt>
    <dgm:pt modelId="{83A2C448-580E-4D90-AFAA-2065377A8611}">
      <dgm:prSet/>
      <dgm:spPr/>
      <dgm:t>
        <a:bodyPr/>
        <a:lstStyle/>
        <a:p>
          <a:r>
            <a:rPr lang="sv-SE" dirty="0"/>
            <a:t>Kommunikation mellan tentamensvakter/IT-support och examinator och utbildningsadministratör (TS/IT-support/TV)</a:t>
          </a:r>
        </a:p>
      </dgm:t>
    </dgm:pt>
    <dgm:pt modelId="{CF3A5D1E-9899-4015-A469-2FF129B7CB1A}" type="parTrans" cxnId="{C1B82812-DBAC-4399-A0A3-62580E0DECEA}">
      <dgm:prSet/>
      <dgm:spPr/>
      <dgm:t>
        <a:bodyPr/>
        <a:lstStyle/>
        <a:p>
          <a:endParaRPr lang="sv-SE"/>
        </a:p>
      </dgm:t>
    </dgm:pt>
    <dgm:pt modelId="{896745CB-DCC5-4D5B-8362-7EDA33DA3BAC}" type="sibTrans" cxnId="{C1B82812-DBAC-4399-A0A3-62580E0DECEA}">
      <dgm:prSet/>
      <dgm:spPr/>
      <dgm:t>
        <a:bodyPr/>
        <a:lstStyle/>
        <a:p>
          <a:endParaRPr lang="sv-SE"/>
        </a:p>
      </dgm:t>
    </dgm:pt>
    <dgm:pt modelId="{4476A62A-1B7C-4C50-B2BE-1BCE4CF1C4C4}">
      <dgm:prSet/>
      <dgm:spPr/>
      <dgm:t>
        <a:bodyPr/>
        <a:lstStyle/>
        <a:p>
          <a:r>
            <a:rPr lang="sv-SE" dirty="0"/>
            <a:t>Listor mm scannas och delas med kursen</a:t>
          </a:r>
        </a:p>
      </dgm:t>
    </dgm:pt>
    <dgm:pt modelId="{C1EE9B78-035E-4EBC-B6D2-50B8291B84D3}" type="parTrans" cxnId="{B9A44D7F-0B63-4FFA-8CD7-F09344997D58}">
      <dgm:prSet/>
      <dgm:spPr/>
      <dgm:t>
        <a:bodyPr/>
        <a:lstStyle/>
        <a:p>
          <a:endParaRPr lang="sv-SE"/>
        </a:p>
      </dgm:t>
    </dgm:pt>
    <dgm:pt modelId="{6DB4601B-FD45-4EC2-846B-747E27466728}" type="sibTrans" cxnId="{B9A44D7F-0B63-4FFA-8CD7-F09344997D58}">
      <dgm:prSet/>
      <dgm:spPr/>
      <dgm:t>
        <a:bodyPr/>
        <a:lstStyle/>
        <a:p>
          <a:endParaRPr lang="sv-SE"/>
        </a:p>
      </dgm:t>
    </dgm:pt>
    <dgm:pt modelId="{C53D8219-3183-44B4-86B7-6C019B6BD49B}" type="pres">
      <dgm:prSet presAssocID="{1FC3FA51-7E87-4ADF-A5AD-5B57BFD48D15}" presName="linear" presStyleCnt="0">
        <dgm:presLayoutVars>
          <dgm:dir/>
          <dgm:animLvl val="lvl"/>
          <dgm:resizeHandles val="exact"/>
        </dgm:presLayoutVars>
      </dgm:prSet>
      <dgm:spPr/>
    </dgm:pt>
    <dgm:pt modelId="{32C2591C-69C3-41B8-8226-8594060AE068}" type="pres">
      <dgm:prSet presAssocID="{37AD680E-A31B-4513-9466-CDA31ED7D0D1}" presName="parentLin" presStyleCnt="0"/>
      <dgm:spPr/>
    </dgm:pt>
    <dgm:pt modelId="{889C1163-9334-4541-8ADA-45F1D88A9984}" type="pres">
      <dgm:prSet presAssocID="{37AD680E-A31B-4513-9466-CDA31ED7D0D1}" presName="parentLeftMargin" presStyleLbl="node1" presStyleIdx="0" presStyleCnt="4"/>
      <dgm:spPr/>
    </dgm:pt>
    <dgm:pt modelId="{C0E2DDB1-EE93-4D06-869B-CFBB993FBF43}" type="pres">
      <dgm:prSet presAssocID="{37AD680E-A31B-4513-9466-CDA31ED7D0D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2009E5F-7ADE-4405-8FA5-DC86285ADD41}" type="pres">
      <dgm:prSet presAssocID="{37AD680E-A31B-4513-9466-CDA31ED7D0D1}" presName="negativeSpace" presStyleCnt="0"/>
      <dgm:spPr/>
    </dgm:pt>
    <dgm:pt modelId="{7BBBFB80-80E7-4B6C-A428-E3E37F85885F}" type="pres">
      <dgm:prSet presAssocID="{37AD680E-A31B-4513-9466-CDA31ED7D0D1}" presName="childText" presStyleLbl="conFgAcc1" presStyleIdx="0" presStyleCnt="4">
        <dgm:presLayoutVars>
          <dgm:bulletEnabled val="1"/>
        </dgm:presLayoutVars>
      </dgm:prSet>
      <dgm:spPr/>
    </dgm:pt>
    <dgm:pt modelId="{B3950CF7-133A-4CB7-B849-EA58677B2AD3}" type="pres">
      <dgm:prSet presAssocID="{5C49A188-8B8B-4659-A759-6459E72E0EF6}" presName="spaceBetweenRectangles" presStyleCnt="0"/>
      <dgm:spPr/>
    </dgm:pt>
    <dgm:pt modelId="{2FA40690-110F-4B27-ABAB-AE5DFD5EAA55}" type="pres">
      <dgm:prSet presAssocID="{AAEAB8BE-838B-46E8-8A32-7372C8197C51}" presName="parentLin" presStyleCnt="0"/>
      <dgm:spPr/>
    </dgm:pt>
    <dgm:pt modelId="{D1001853-C0AA-470A-9325-9ADD16B66577}" type="pres">
      <dgm:prSet presAssocID="{AAEAB8BE-838B-46E8-8A32-7372C8197C51}" presName="parentLeftMargin" presStyleLbl="node1" presStyleIdx="0" presStyleCnt="4"/>
      <dgm:spPr/>
    </dgm:pt>
    <dgm:pt modelId="{1B22EC0F-01D4-49C7-8BDF-059D4DB9D23D}" type="pres">
      <dgm:prSet presAssocID="{AAEAB8BE-838B-46E8-8A32-7372C8197C5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53375F5-C3E8-4FFB-8466-7BB7282C6053}" type="pres">
      <dgm:prSet presAssocID="{AAEAB8BE-838B-46E8-8A32-7372C8197C51}" presName="negativeSpace" presStyleCnt="0"/>
      <dgm:spPr/>
    </dgm:pt>
    <dgm:pt modelId="{DB7FE84E-CEDA-449F-A890-95EF4800F44C}" type="pres">
      <dgm:prSet presAssocID="{AAEAB8BE-838B-46E8-8A32-7372C8197C51}" presName="childText" presStyleLbl="conFgAcc1" presStyleIdx="1" presStyleCnt="4">
        <dgm:presLayoutVars>
          <dgm:bulletEnabled val="1"/>
        </dgm:presLayoutVars>
      </dgm:prSet>
      <dgm:spPr/>
    </dgm:pt>
    <dgm:pt modelId="{67B32DCA-7096-4C6A-997E-3610FFA1ECA9}" type="pres">
      <dgm:prSet presAssocID="{3132429B-2303-420A-9340-477D84024684}" presName="spaceBetweenRectangles" presStyleCnt="0"/>
      <dgm:spPr/>
    </dgm:pt>
    <dgm:pt modelId="{1DEBF1D0-3AC1-4558-BCCE-0E410C9E3DC6}" type="pres">
      <dgm:prSet presAssocID="{A5BF773F-87DA-4AA2-B812-B89E232E1EEC}" presName="parentLin" presStyleCnt="0"/>
      <dgm:spPr/>
    </dgm:pt>
    <dgm:pt modelId="{2EC7E0A5-4013-411C-8D62-313B995D2342}" type="pres">
      <dgm:prSet presAssocID="{A5BF773F-87DA-4AA2-B812-B89E232E1EEC}" presName="parentLeftMargin" presStyleLbl="node1" presStyleIdx="1" presStyleCnt="4"/>
      <dgm:spPr/>
    </dgm:pt>
    <dgm:pt modelId="{2C3207B0-163B-4203-A42E-A31B1E371532}" type="pres">
      <dgm:prSet presAssocID="{A5BF773F-87DA-4AA2-B812-B89E232E1EE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26F6CFD-97E4-4D6F-9EC1-76DBB1365838}" type="pres">
      <dgm:prSet presAssocID="{A5BF773F-87DA-4AA2-B812-B89E232E1EEC}" presName="negativeSpace" presStyleCnt="0"/>
      <dgm:spPr/>
    </dgm:pt>
    <dgm:pt modelId="{ABB01750-F9F9-418B-BF21-E258C471AC87}" type="pres">
      <dgm:prSet presAssocID="{A5BF773F-87DA-4AA2-B812-B89E232E1EEC}" presName="childText" presStyleLbl="conFgAcc1" presStyleIdx="2" presStyleCnt="4">
        <dgm:presLayoutVars>
          <dgm:bulletEnabled val="1"/>
        </dgm:presLayoutVars>
      </dgm:prSet>
      <dgm:spPr/>
    </dgm:pt>
    <dgm:pt modelId="{0E724612-10E1-4C1C-9AA4-0F7477F62D05}" type="pres">
      <dgm:prSet presAssocID="{403BD32A-DEF8-4560-B0A4-CFAD5AFABDBB}" presName="spaceBetweenRectangles" presStyleCnt="0"/>
      <dgm:spPr/>
    </dgm:pt>
    <dgm:pt modelId="{FB1D98E9-C875-43F3-ADD2-E7297CC053D3}" type="pres">
      <dgm:prSet presAssocID="{848FF047-D1DC-4734-B6EC-73B1001C7B22}" presName="parentLin" presStyleCnt="0"/>
      <dgm:spPr/>
    </dgm:pt>
    <dgm:pt modelId="{DE463196-BC2E-41EC-A83F-1DFAB5EFFBBE}" type="pres">
      <dgm:prSet presAssocID="{848FF047-D1DC-4734-B6EC-73B1001C7B22}" presName="parentLeftMargin" presStyleLbl="node1" presStyleIdx="2" presStyleCnt="4"/>
      <dgm:spPr/>
    </dgm:pt>
    <dgm:pt modelId="{B55C52B6-0540-4D34-BBB6-FB89FC934081}" type="pres">
      <dgm:prSet presAssocID="{848FF047-D1DC-4734-B6EC-73B1001C7B2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F5394B4-2AF3-4C38-8410-1C625E1CFD29}" type="pres">
      <dgm:prSet presAssocID="{848FF047-D1DC-4734-B6EC-73B1001C7B22}" presName="negativeSpace" presStyleCnt="0"/>
      <dgm:spPr/>
    </dgm:pt>
    <dgm:pt modelId="{DDE51C92-34E4-40F7-8E9C-20076DA47D79}" type="pres">
      <dgm:prSet presAssocID="{848FF047-D1DC-4734-B6EC-73B1001C7B2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4D44003-4612-4BC9-A6F1-96217CE8A785}" type="presOf" srcId="{30A15497-83C2-4FAC-B1D7-7ACC26D5AD3C}" destId="{ABB01750-F9F9-418B-BF21-E258C471AC87}" srcOrd="0" destOrd="1" presId="urn:microsoft.com/office/officeart/2005/8/layout/list1"/>
    <dgm:cxn modelId="{95791605-D74C-4294-A526-28C3C304AD8B}" type="presOf" srcId="{1FC3FA51-7E87-4ADF-A5AD-5B57BFD48D15}" destId="{C53D8219-3183-44B4-86B7-6C019B6BD49B}" srcOrd="0" destOrd="0" presId="urn:microsoft.com/office/officeart/2005/8/layout/list1"/>
    <dgm:cxn modelId="{73E8AC0E-4FCB-4FAD-A375-3ACF10165E24}" type="presOf" srcId="{848FF047-D1DC-4734-B6EC-73B1001C7B22}" destId="{DE463196-BC2E-41EC-A83F-1DFAB5EFFBBE}" srcOrd="0" destOrd="0" presId="urn:microsoft.com/office/officeart/2005/8/layout/list1"/>
    <dgm:cxn modelId="{C1B82812-DBAC-4399-A0A3-62580E0DECEA}" srcId="{848FF047-D1DC-4734-B6EC-73B1001C7B22}" destId="{83A2C448-580E-4D90-AFAA-2065377A8611}" srcOrd="1" destOrd="0" parTransId="{CF3A5D1E-9899-4015-A469-2FF129B7CB1A}" sibTransId="{896745CB-DCC5-4D5B-8362-7EDA33DA3BAC}"/>
    <dgm:cxn modelId="{0B097112-5590-4279-8EAC-0FED5F342F22}" type="presOf" srcId="{D8A76893-A160-46B7-AC58-CBB10C529CF0}" destId="{ABB01750-F9F9-418B-BF21-E258C471AC87}" srcOrd="0" destOrd="2" presId="urn:microsoft.com/office/officeart/2005/8/layout/list1"/>
    <dgm:cxn modelId="{FDDFDF12-1E9C-4AEF-97B1-58C181D7D15D}" type="presOf" srcId="{848FF047-D1DC-4734-B6EC-73B1001C7B22}" destId="{B55C52B6-0540-4D34-BBB6-FB89FC934081}" srcOrd="1" destOrd="0" presId="urn:microsoft.com/office/officeart/2005/8/layout/list1"/>
    <dgm:cxn modelId="{1CB7E514-AC06-46FF-8F8F-96E4012945F7}" srcId="{AAEAB8BE-838B-46E8-8A32-7372C8197C51}" destId="{0BD7D18F-1145-4E64-BC1C-F10C5EBDDBB0}" srcOrd="0" destOrd="0" parTransId="{3D6C503D-41F6-4F0C-A923-B25D467E1B9D}" sibTransId="{79DD6CC5-A5B3-4024-A185-ED231B22997E}"/>
    <dgm:cxn modelId="{F30C1D17-53F0-4A53-B5B5-B5F3E205A476}" srcId="{848FF047-D1DC-4734-B6EC-73B1001C7B22}" destId="{8493A47A-E651-483C-9139-51ED19C4C83E}" srcOrd="2" destOrd="0" parTransId="{1D37387C-4660-476A-900A-157909C9EE15}" sibTransId="{3EA057C4-9179-469E-9E9D-281C85B438B5}"/>
    <dgm:cxn modelId="{BBC8471D-60FC-4C57-BCD0-5B12BC536EA0}" srcId="{1FC3FA51-7E87-4ADF-A5AD-5B57BFD48D15}" destId="{37AD680E-A31B-4513-9466-CDA31ED7D0D1}" srcOrd="0" destOrd="0" parTransId="{83173FC6-528D-43DB-8219-BD222D8DB0BD}" sibTransId="{5C49A188-8B8B-4659-A759-6459E72E0EF6}"/>
    <dgm:cxn modelId="{5B64D51F-1EDA-4D71-AF9B-9C3E5FAC6C1E}" type="presOf" srcId="{A5BF773F-87DA-4AA2-B812-B89E232E1EEC}" destId="{2C3207B0-163B-4203-A42E-A31B1E371532}" srcOrd="1" destOrd="0" presId="urn:microsoft.com/office/officeart/2005/8/layout/list1"/>
    <dgm:cxn modelId="{F2E2A325-6110-4E02-AF3D-0EF3776B5488}" srcId="{AAEAB8BE-838B-46E8-8A32-7372C8197C51}" destId="{43E1F09F-659E-4B4C-9BE1-65D237822FA5}" srcOrd="1" destOrd="0" parTransId="{22FB8F08-9421-4E24-9548-6859A5A5BAC8}" sibTransId="{E5810E2B-2B38-4CFA-889B-26553C440D8D}"/>
    <dgm:cxn modelId="{0CF11F2A-ED2E-4E0E-9278-B4D0532B1962}" srcId="{37AD680E-A31B-4513-9466-CDA31ED7D0D1}" destId="{5D553157-23AD-4FDD-9AA9-F4AEBDB54E2F}" srcOrd="2" destOrd="0" parTransId="{16DC40DA-8D3D-4BF3-B75F-BEC734C5B416}" sibTransId="{869AAE26-CB21-48A1-9A6B-4196AD5EFA68}"/>
    <dgm:cxn modelId="{6D4A5B2F-2D32-41B0-8AFF-B7C725416387}" srcId="{37AD680E-A31B-4513-9466-CDA31ED7D0D1}" destId="{BB8EF761-C9F5-40E1-9F02-B9B1B527F45F}" srcOrd="3" destOrd="0" parTransId="{38AB895A-25B5-4835-911D-4FBC519BADC2}" sibTransId="{D2B6C6DD-B033-45D9-98FD-F1AAAD692B3A}"/>
    <dgm:cxn modelId="{C3136336-D2F1-439F-9633-E701BE459F3E}" type="presOf" srcId="{37AD680E-A31B-4513-9466-CDA31ED7D0D1}" destId="{889C1163-9334-4541-8ADA-45F1D88A9984}" srcOrd="0" destOrd="0" presId="urn:microsoft.com/office/officeart/2005/8/layout/list1"/>
    <dgm:cxn modelId="{9E50E336-78D8-40F4-85C7-9061D363ED31}" srcId="{848FF047-D1DC-4734-B6EC-73B1001C7B22}" destId="{9F432A9B-EB04-4A5D-A6B6-EBCF5FBB280D}" srcOrd="5" destOrd="0" parTransId="{2EDBC4CA-5D2C-4DC0-9F9E-0706E0D3B890}" sibTransId="{3524169A-6802-4329-A4FC-4BC42E731010}"/>
    <dgm:cxn modelId="{58117339-03F3-4D82-808B-946A3B5DD27A}" type="presOf" srcId="{37AD680E-A31B-4513-9466-CDA31ED7D0D1}" destId="{C0E2DDB1-EE93-4D06-869B-CFBB993FBF43}" srcOrd="1" destOrd="0" presId="urn:microsoft.com/office/officeart/2005/8/layout/list1"/>
    <dgm:cxn modelId="{C2FF013E-01BD-4CAB-BA51-D83A5D05502C}" type="presOf" srcId="{43E1F09F-659E-4B4C-9BE1-65D237822FA5}" destId="{DB7FE84E-CEDA-449F-A890-95EF4800F44C}" srcOrd="0" destOrd="1" presId="urn:microsoft.com/office/officeart/2005/8/layout/list1"/>
    <dgm:cxn modelId="{D8438840-11B3-43EA-B01D-6F9F321CE443}" srcId="{1FC3FA51-7E87-4ADF-A5AD-5B57BFD48D15}" destId="{AAEAB8BE-838B-46E8-8A32-7372C8197C51}" srcOrd="1" destOrd="0" parTransId="{CA24C5D1-B476-488C-B560-3B97E34F41B8}" sibTransId="{3132429B-2303-420A-9340-477D84024684}"/>
    <dgm:cxn modelId="{D5644C61-2289-48CC-9CA4-EEAA2B11353B}" srcId="{848FF047-D1DC-4734-B6EC-73B1001C7B22}" destId="{8F8748BA-0187-4E21-B396-6AAC70C71C55}" srcOrd="3" destOrd="0" parTransId="{ABE199A7-BF9D-43DB-80B6-AE870E217DF3}" sibTransId="{E7223B7A-1C79-4002-B75E-9A57EB156DAA}"/>
    <dgm:cxn modelId="{06E4F342-4EA4-4A17-B033-349F80373030}" type="presOf" srcId="{4476A62A-1B7C-4C50-B2BE-1BCE4CF1C4C4}" destId="{DDE51C92-34E4-40F7-8E9C-20076DA47D79}" srcOrd="0" destOrd="4" presId="urn:microsoft.com/office/officeart/2005/8/layout/list1"/>
    <dgm:cxn modelId="{F41B8867-0E17-4694-8CEF-83CFD57E1347}" srcId="{1FC3FA51-7E87-4ADF-A5AD-5B57BFD48D15}" destId="{848FF047-D1DC-4734-B6EC-73B1001C7B22}" srcOrd="3" destOrd="0" parTransId="{39B7C256-7926-4BD2-8231-4BCEC3C64B30}" sibTransId="{0D492389-EFC1-4D77-A8AC-8ADB77039404}"/>
    <dgm:cxn modelId="{043DA578-0FE8-4D58-A9CC-22AB229965DD}" srcId="{A5BF773F-87DA-4AA2-B812-B89E232E1EEC}" destId="{FCE39E1D-1BD7-4A71-A164-7B12045C876C}" srcOrd="5" destOrd="0" parTransId="{F0EEC438-2EF2-4F8E-997F-758BA0BC157F}" sibTransId="{211B41F7-58C2-494B-8A39-023A04C9C455}"/>
    <dgm:cxn modelId="{836B527C-0BFE-4B84-B193-1664CC564B0A}" srcId="{37AD680E-A31B-4513-9466-CDA31ED7D0D1}" destId="{12F7DFC7-3C0D-49E2-B724-1CC7E1DBA856}" srcOrd="0" destOrd="0" parTransId="{A86A4C31-2F64-4F25-B8E7-CCADDAAD7103}" sibTransId="{23206B8D-4F57-4345-9DA4-EBC6FAAA8106}"/>
    <dgm:cxn modelId="{B9A44D7F-0B63-4FFA-8CD7-F09344997D58}" srcId="{848FF047-D1DC-4734-B6EC-73B1001C7B22}" destId="{4476A62A-1B7C-4C50-B2BE-1BCE4CF1C4C4}" srcOrd="4" destOrd="0" parTransId="{C1EE9B78-035E-4EBC-B6D2-50B8291B84D3}" sibTransId="{6DB4601B-FD45-4EC2-846B-747E27466728}"/>
    <dgm:cxn modelId="{F1758886-1665-42F5-9086-6B4ACDCBC5D5}" srcId="{A5BF773F-87DA-4AA2-B812-B89E232E1EEC}" destId="{D8A76893-A160-46B7-AC58-CBB10C529CF0}" srcOrd="2" destOrd="0" parTransId="{F273F9EE-F3F8-4568-A071-97CEC9FF7135}" sibTransId="{1BC94C66-24BB-4EF1-BDEE-EF285EABCBFE}"/>
    <dgm:cxn modelId="{834BB787-54E6-4BB6-AE40-0A7A7C42E2EF}" type="presOf" srcId="{9F432A9B-EB04-4A5D-A6B6-EBCF5FBB280D}" destId="{DDE51C92-34E4-40F7-8E9C-20076DA47D79}" srcOrd="0" destOrd="5" presId="urn:microsoft.com/office/officeart/2005/8/layout/list1"/>
    <dgm:cxn modelId="{316F7A8C-3E62-4C03-A704-0050B826509F}" srcId="{A5BF773F-87DA-4AA2-B812-B89E232E1EEC}" destId="{B56BDD46-9FB9-42C5-AE34-E0A6D5D253C0}" srcOrd="0" destOrd="0" parTransId="{FD5929DE-F0EB-43CA-A74E-46FE4DAF3A90}" sibTransId="{CC6C8E6B-AA03-49FA-80CF-0C65D7C51186}"/>
    <dgm:cxn modelId="{A9169C91-8BE1-4107-9293-E60B659B3ACD}" type="presOf" srcId="{8F8748BA-0187-4E21-B396-6AAC70C71C55}" destId="{DDE51C92-34E4-40F7-8E9C-20076DA47D79}" srcOrd="0" destOrd="3" presId="urn:microsoft.com/office/officeart/2005/8/layout/list1"/>
    <dgm:cxn modelId="{600FF594-7169-4743-BCEF-417523947EEF}" type="presOf" srcId="{6E2E8E00-73FB-4353-A438-FE175588CD2C}" destId="{DDE51C92-34E4-40F7-8E9C-20076DA47D79}" srcOrd="0" destOrd="0" presId="urn:microsoft.com/office/officeart/2005/8/layout/list1"/>
    <dgm:cxn modelId="{673C0095-23DD-4C07-8084-217B55013AB7}" type="presOf" srcId="{B56BDD46-9FB9-42C5-AE34-E0A6D5D253C0}" destId="{ABB01750-F9F9-418B-BF21-E258C471AC87}" srcOrd="0" destOrd="0" presId="urn:microsoft.com/office/officeart/2005/8/layout/list1"/>
    <dgm:cxn modelId="{75FD0195-EA78-44F1-A3B6-6F725B5EA9C7}" type="presOf" srcId="{A0017660-3A18-4765-8BA9-941CFA322604}" destId="{ABB01750-F9F9-418B-BF21-E258C471AC87}" srcOrd="0" destOrd="4" presId="urn:microsoft.com/office/officeart/2005/8/layout/list1"/>
    <dgm:cxn modelId="{2985469F-559E-49BE-B934-4E4FE759085D}" srcId="{1FC3FA51-7E87-4ADF-A5AD-5B57BFD48D15}" destId="{A5BF773F-87DA-4AA2-B812-B89E232E1EEC}" srcOrd="2" destOrd="0" parTransId="{CB2281D6-4208-429F-9EB4-7C7BFFE3827B}" sibTransId="{403BD32A-DEF8-4560-B0A4-CFAD5AFABDBB}"/>
    <dgm:cxn modelId="{FA7DC5B1-A359-48FE-AD63-21AC31266B3F}" type="presOf" srcId="{12F7DFC7-3C0D-49E2-B724-1CC7E1DBA856}" destId="{7BBBFB80-80E7-4B6C-A428-E3E37F85885F}" srcOrd="0" destOrd="0" presId="urn:microsoft.com/office/officeart/2005/8/layout/list1"/>
    <dgm:cxn modelId="{96D319C4-74D4-4AB4-9588-0074B19F2F02}" type="presOf" srcId="{AAEAB8BE-838B-46E8-8A32-7372C8197C51}" destId="{D1001853-C0AA-470A-9325-9ADD16B66577}" srcOrd="0" destOrd="0" presId="urn:microsoft.com/office/officeart/2005/8/layout/list1"/>
    <dgm:cxn modelId="{89FC30C7-B6C6-41B6-9091-97A43BCEF30C}" type="presOf" srcId="{0BD7D18F-1145-4E64-BC1C-F10C5EBDDBB0}" destId="{DB7FE84E-CEDA-449F-A890-95EF4800F44C}" srcOrd="0" destOrd="0" presId="urn:microsoft.com/office/officeart/2005/8/layout/list1"/>
    <dgm:cxn modelId="{AC838BCF-83B7-4E0D-9E84-E797CC6CC704}" type="presOf" srcId="{8493A47A-E651-483C-9139-51ED19C4C83E}" destId="{DDE51C92-34E4-40F7-8E9C-20076DA47D79}" srcOrd="0" destOrd="2" presId="urn:microsoft.com/office/officeart/2005/8/layout/list1"/>
    <dgm:cxn modelId="{2BFBEBCF-9BC7-4B71-B14E-2A9C0420113B}" type="presOf" srcId="{AAEAB8BE-838B-46E8-8A32-7372C8197C51}" destId="{1B22EC0F-01D4-49C7-8BDF-059D4DB9D23D}" srcOrd="1" destOrd="0" presId="urn:microsoft.com/office/officeart/2005/8/layout/list1"/>
    <dgm:cxn modelId="{111D41DA-8350-422D-9282-8B72E5EAEB36}" srcId="{848FF047-D1DC-4734-B6EC-73B1001C7B22}" destId="{6E2E8E00-73FB-4353-A438-FE175588CD2C}" srcOrd="0" destOrd="0" parTransId="{3047BCDB-C532-46E9-B03D-36B38ABDA46B}" sibTransId="{9F5FFA51-DC90-4A05-B636-7A6BFC1A9478}"/>
    <dgm:cxn modelId="{43ECE0DB-10D4-4D5B-A188-255231303957}" type="presOf" srcId="{DD09A5F5-E489-40E3-902D-C9AE3CE5BEAD}" destId="{7BBBFB80-80E7-4B6C-A428-E3E37F85885F}" srcOrd="0" destOrd="1" presId="urn:microsoft.com/office/officeart/2005/8/layout/list1"/>
    <dgm:cxn modelId="{9E11B9DF-95C7-4D4C-9AB2-478D8DA1D4E8}" type="presOf" srcId="{A5BF773F-87DA-4AA2-B812-B89E232E1EEC}" destId="{2EC7E0A5-4013-411C-8D62-313B995D2342}" srcOrd="0" destOrd="0" presId="urn:microsoft.com/office/officeart/2005/8/layout/list1"/>
    <dgm:cxn modelId="{B17E3DE2-33F4-4E54-8327-77207621D2B2}" srcId="{A5BF773F-87DA-4AA2-B812-B89E232E1EEC}" destId="{30A15497-83C2-4FAC-B1D7-7ACC26D5AD3C}" srcOrd="1" destOrd="0" parTransId="{4A27356B-197A-478D-AB04-F1851E0A73FD}" sibTransId="{AD48E6B6-6C87-41BB-9D47-5D04D366CE7B}"/>
    <dgm:cxn modelId="{03EFA7E8-3A57-4366-8B3C-928F3F9A3AC9}" srcId="{37AD680E-A31B-4513-9466-CDA31ED7D0D1}" destId="{DD09A5F5-E489-40E3-902D-C9AE3CE5BEAD}" srcOrd="1" destOrd="0" parTransId="{2F8E4F4E-4A79-4E93-B6D9-5387F9FDA4BB}" sibTransId="{B274640C-C129-48EF-84FC-F306E4DB494B}"/>
    <dgm:cxn modelId="{52453EEF-445C-45BE-ADF6-92366A6287BA}" srcId="{A5BF773F-87DA-4AA2-B812-B89E232E1EEC}" destId="{A0017660-3A18-4765-8BA9-941CFA322604}" srcOrd="4" destOrd="0" parTransId="{B65516F5-A52F-4BED-9C30-6BE8A9F46153}" sibTransId="{66F192A0-AC87-4637-9665-B1B26C36F569}"/>
    <dgm:cxn modelId="{C5B161EF-9556-4B2B-8EEA-CD2834545E97}" srcId="{A5BF773F-87DA-4AA2-B812-B89E232E1EEC}" destId="{A29A4FA3-1D7C-4A47-910A-76588F3974B2}" srcOrd="3" destOrd="0" parTransId="{C087C88D-C7C1-4BD2-B8DD-81669119C218}" sibTransId="{625C6B99-7B44-48A8-8232-C0A53A6F2559}"/>
    <dgm:cxn modelId="{44C120F2-0439-4F39-B0F7-D43EDED39501}" type="presOf" srcId="{BB8EF761-C9F5-40E1-9F02-B9B1B527F45F}" destId="{7BBBFB80-80E7-4B6C-A428-E3E37F85885F}" srcOrd="0" destOrd="3" presId="urn:microsoft.com/office/officeart/2005/8/layout/list1"/>
    <dgm:cxn modelId="{BDBFE1F5-B066-4FCD-93E5-CB8F8BE57758}" type="presOf" srcId="{FCE39E1D-1BD7-4A71-A164-7B12045C876C}" destId="{ABB01750-F9F9-418B-BF21-E258C471AC87}" srcOrd="0" destOrd="5" presId="urn:microsoft.com/office/officeart/2005/8/layout/list1"/>
    <dgm:cxn modelId="{6B72A2F9-D58C-4452-B206-43C4213E96A5}" type="presOf" srcId="{A29A4FA3-1D7C-4A47-910A-76588F3974B2}" destId="{ABB01750-F9F9-418B-BF21-E258C471AC87}" srcOrd="0" destOrd="3" presId="urn:microsoft.com/office/officeart/2005/8/layout/list1"/>
    <dgm:cxn modelId="{6F9212FA-D8B6-4C0A-B15E-1CC9684A070C}" type="presOf" srcId="{83A2C448-580E-4D90-AFAA-2065377A8611}" destId="{DDE51C92-34E4-40F7-8E9C-20076DA47D79}" srcOrd="0" destOrd="1" presId="urn:microsoft.com/office/officeart/2005/8/layout/list1"/>
    <dgm:cxn modelId="{F2C7DCFD-418E-4D65-B8D4-91A39B121CE9}" type="presOf" srcId="{5D553157-23AD-4FDD-9AA9-F4AEBDB54E2F}" destId="{7BBBFB80-80E7-4B6C-A428-E3E37F85885F}" srcOrd="0" destOrd="2" presId="urn:microsoft.com/office/officeart/2005/8/layout/list1"/>
    <dgm:cxn modelId="{48B4FDBC-D5FE-4B42-9925-4B532014A27E}" type="presParOf" srcId="{C53D8219-3183-44B4-86B7-6C019B6BD49B}" destId="{32C2591C-69C3-41B8-8226-8594060AE068}" srcOrd="0" destOrd="0" presId="urn:microsoft.com/office/officeart/2005/8/layout/list1"/>
    <dgm:cxn modelId="{0D223547-0A63-4F11-BA81-211C8C0FA56D}" type="presParOf" srcId="{32C2591C-69C3-41B8-8226-8594060AE068}" destId="{889C1163-9334-4541-8ADA-45F1D88A9984}" srcOrd="0" destOrd="0" presId="urn:microsoft.com/office/officeart/2005/8/layout/list1"/>
    <dgm:cxn modelId="{324EB659-8F3C-48AD-92BF-CA760BE15271}" type="presParOf" srcId="{32C2591C-69C3-41B8-8226-8594060AE068}" destId="{C0E2DDB1-EE93-4D06-869B-CFBB993FBF43}" srcOrd="1" destOrd="0" presId="urn:microsoft.com/office/officeart/2005/8/layout/list1"/>
    <dgm:cxn modelId="{B6FF35FC-2E18-43E9-B5FA-02DB4847096E}" type="presParOf" srcId="{C53D8219-3183-44B4-86B7-6C019B6BD49B}" destId="{B2009E5F-7ADE-4405-8FA5-DC86285ADD41}" srcOrd="1" destOrd="0" presId="urn:microsoft.com/office/officeart/2005/8/layout/list1"/>
    <dgm:cxn modelId="{687A091E-EFEA-4A7E-9685-9413D8B51993}" type="presParOf" srcId="{C53D8219-3183-44B4-86B7-6C019B6BD49B}" destId="{7BBBFB80-80E7-4B6C-A428-E3E37F85885F}" srcOrd="2" destOrd="0" presId="urn:microsoft.com/office/officeart/2005/8/layout/list1"/>
    <dgm:cxn modelId="{09C5B36B-95F3-428D-8B21-F3581C773783}" type="presParOf" srcId="{C53D8219-3183-44B4-86B7-6C019B6BD49B}" destId="{B3950CF7-133A-4CB7-B849-EA58677B2AD3}" srcOrd="3" destOrd="0" presId="urn:microsoft.com/office/officeart/2005/8/layout/list1"/>
    <dgm:cxn modelId="{7F489B90-8EB8-400A-AF42-AE38EEA56BDA}" type="presParOf" srcId="{C53D8219-3183-44B4-86B7-6C019B6BD49B}" destId="{2FA40690-110F-4B27-ABAB-AE5DFD5EAA55}" srcOrd="4" destOrd="0" presId="urn:microsoft.com/office/officeart/2005/8/layout/list1"/>
    <dgm:cxn modelId="{9CCBA594-6D5B-4719-BC23-69B563C718C2}" type="presParOf" srcId="{2FA40690-110F-4B27-ABAB-AE5DFD5EAA55}" destId="{D1001853-C0AA-470A-9325-9ADD16B66577}" srcOrd="0" destOrd="0" presId="urn:microsoft.com/office/officeart/2005/8/layout/list1"/>
    <dgm:cxn modelId="{2A8CDCB6-1029-413B-BB27-85EA670D8D1F}" type="presParOf" srcId="{2FA40690-110F-4B27-ABAB-AE5DFD5EAA55}" destId="{1B22EC0F-01D4-49C7-8BDF-059D4DB9D23D}" srcOrd="1" destOrd="0" presId="urn:microsoft.com/office/officeart/2005/8/layout/list1"/>
    <dgm:cxn modelId="{5523F1DF-30CD-4168-B94C-4A89D3D96C0A}" type="presParOf" srcId="{C53D8219-3183-44B4-86B7-6C019B6BD49B}" destId="{753375F5-C3E8-4FFB-8466-7BB7282C6053}" srcOrd="5" destOrd="0" presId="urn:microsoft.com/office/officeart/2005/8/layout/list1"/>
    <dgm:cxn modelId="{C10C9062-05DB-485D-9690-03AD9D31C027}" type="presParOf" srcId="{C53D8219-3183-44B4-86B7-6C019B6BD49B}" destId="{DB7FE84E-CEDA-449F-A890-95EF4800F44C}" srcOrd="6" destOrd="0" presId="urn:microsoft.com/office/officeart/2005/8/layout/list1"/>
    <dgm:cxn modelId="{40D32DF2-ACA5-4655-A46E-55ACBEA0CE36}" type="presParOf" srcId="{C53D8219-3183-44B4-86B7-6C019B6BD49B}" destId="{67B32DCA-7096-4C6A-997E-3610FFA1ECA9}" srcOrd="7" destOrd="0" presId="urn:microsoft.com/office/officeart/2005/8/layout/list1"/>
    <dgm:cxn modelId="{29840714-D2A7-44AB-A0B3-B6124E55768B}" type="presParOf" srcId="{C53D8219-3183-44B4-86B7-6C019B6BD49B}" destId="{1DEBF1D0-3AC1-4558-BCCE-0E410C9E3DC6}" srcOrd="8" destOrd="0" presId="urn:microsoft.com/office/officeart/2005/8/layout/list1"/>
    <dgm:cxn modelId="{06703326-18F3-4586-881B-3F5FCD75BCA8}" type="presParOf" srcId="{1DEBF1D0-3AC1-4558-BCCE-0E410C9E3DC6}" destId="{2EC7E0A5-4013-411C-8D62-313B995D2342}" srcOrd="0" destOrd="0" presId="urn:microsoft.com/office/officeart/2005/8/layout/list1"/>
    <dgm:cxn modelId="{55E4F464-563F-4B0D-99DA-8D19692C38E3}" type="presParOf" srcId="{1DEBF1D0-3AC1-4558-BCCE-0E410C9E3DC6}" destId="{2C3207B0-163B-4203-A42E-A31B1E371532}" srcOrd="1" destOrd="0" presId="urn:microsoft.com/office/officeart/2005/8/layout/list1"/>
    <dgm:cxn modelId="{E40A5AA7-8575-45BB-8B99-AA7B815146BE}" type="presParOf" srcId="{C53D8219-3183-44B4-86B7-6C019B6BD49B}" destId="{826F6CFD-97E4-4D6F-9EC1-76DBB1365838}" srcOrd="9" destOrd="0" presId="urn:microsoft.com/office/officeart/2005/8/layout/list1"/>
    <dgm:cxn modelId="{967FD682-D58B-4123-9F05-97E3F4DE1AC6}" type="presParOf" srcId="{C53D8219-3183-44B4-86B7-6C019B6BD49B}" destId="{ABB01750-F9F9-418B-BF21-E258C471AC87}" srcOrd="10" destOrd="0" presId="urn:microsoft.com/office/officeart/2005/8/layout/list1"/>
    <dgm:cxn modelId="{6F470DA2-E189-460E-9199-6AD5C62F18B5}" type="presParOf" srcId="{C53D8219-3183-44B4-86B7-6C019B6BD49B}" destId="{0E724612-10E1-4C1C-9AA4-0F7477F62D05}" srcOrd="11" destOrd="0" presId="urn:microsoft.com/office/officeart/2005/8/layout/list1"/>
    <dgm:cxn modelId="{EC785299-16EB-47BA-B6AC-8351DB6DA6BB}" type="presParOf" srcId="{C53D8219-3183-44B4-86B7-6C019B6BD49B}" destId="{FB1D98E9-C875-43F3-ADD2-E7297CC053D3}" srcOrd="12" destOrd="0" presId="urn:microsoft.com/office/officeart/2005/8/layout/list1"/>
    <dgm:cxn modelId="{96D8E063-D552-45A2-8D71-5327F496360A}" type="presParOf" srcId="{FB1D98E9-C875-43F3-ADD2-E7297CC053D3}" destId="{DE463196-BC2E-41EC-A83F-1DFAB5EFFBBE}" srcOrd="0" destOrd="0" presId="urn:microsoft.com/office/officeart/2005/8/layout/list1"/>
    <dgm:cxn modelId="{EDA3B784-136C-4513-8315-23785D85D5DE}" type="presParOf" srcId="{FB1D98E9-C875-43F3-ADD2-E7297CC053D3}" destId="{B55C52B6-0540-4D34-BBB6-FB89FC934081}" srcOrd="1" destOrd="0" presId="urn:microsoft.com/office/officeart/2005/8/layout/list1"/>
    <dgm:cxn modelId="{0DB2EBCD-C66A-43AF-8BE3-1FAC0B66A486}" type="presParOf" srcId="{C53D8219-3183-44B4-86B7-6C019B6BD49B}" destId="{3F5394B4-2AF3-4C38-8410-1C625E1CFD29}" srcOrd="13" destOrd="0" presId="urn:microsoft.com/office/officeart/2005/8/layout/list1"/>
    <dgm:cxn modelId="{7A963AF4-EB8A-44C5-8851-7F2DBB08224B}" type="presParOf" srcId="{C53D8219-3183-44B4-86B7-6C019B6BD49B}" destId="{DDE51C92-34E4-40F7-8E9C-20076DA47D7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64D2EC-B4ED-4840-B245-FE01697D1B53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B246C48-1886-47EA-B050-E87BF2995CE1}" type="pres">
      <dgm:prSet presAssocID="{E064D2EC-B4ED-4840-B245-FE01697D1B53}" presName="linear" presStyleCnt="0">
        <dgm:presLayoutVars>
          <dgm:dir/>
          <dgm:resizeHandles val="exact"/>
        </dgm:presLayoutVars>
      </dgm:prSet>
      <dgm:spPr/>
    </dgm:pt>
  </dgm:ptLst>
  <dgm:cxnLst>
    <dgm:cxn modelId="{64ABDBA7-A221-4E33-AF50-E4774B126C58}" type="presOf" srcId="{E064D2EC-B4ED-4840-B245-FE01697D1B53}" destId="{1B246C48-1886-47EA-B050-E87BF2995CE1}" srcOrd="0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FA51-7E87-4ADF-A5AD-5B57BFD48D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7AD680E-A31B-4513-9466-CDA31ED7D0D1}">
      <dgm:prSet phldrT="[Text]"/>
      <dgm:spPr/>
      <dgm:t>
        <a:bodyPr/>
        <a:lstStyle/>
        <a:p>
          <a:r>
            <a:rPr lang="sv-SE" dirty="0"/>
            <a:t>Förberedelse examination	</a:t>
          </a:r>
        </a:p>
      </dgm:t>
    </dgm:pt>
    <dgm:pt modelId="{83173FC6-528D-43DB-8219-BD222D8DB0BD}" type="parTrans" cxnId="{BBC8471D-60FC-4C57-BCD0-5B12BC536EA0}">
      <dgm:prSet/>
      <dgm:spPr/>
      <dgm:t>
        <a:bodyPr/>
        <a:lstStyle/>
        <a:p>
          <a:endParaRPr lang="sv-SE"/>
        </a:p>
      </dgm:t>
    </dgm:pt>
    <dgm:pt modelId="{5C49A188-8B8B-4659-A759-6459E72E0EF6}" type="sibTrans" cxnId="{BBC8471D-60FC-4C57-BCD0-5B12BC536EA0}">
      <dgm:prSet/>
      <dgm:spPr/>
      <dgm:t>
        <a:bodyPr/>
        <a:lstStyle/>
        <a:p>
          <a:endParaRPr lang="sv-SE"/>
        </a:p>
      </dgm:t>
    </dgm:pt>
    <dgm:pt modelId="{AAEAB8BE-838B-46E8-8A32-7372C8197C51}">
      <dgm:prSet phldrT="[Text]"/>
      <dgm:spPr/>
      <dgm:t>
        <a:bodyPr/>
        <a:lstStyle/>
        <a:p>
          <a:r>
            <a:rPr lang="sv-SE" dirty="0"/>
            <a:t>Inför examinationstillfället	</a:t>
          </a:r>
        </a:p>
      </dgm:t>
    </dgm:pt>
    <dgm:pt modelId="{CA24C5D1-B476-488C-B560-3B97E34F41B8}" type="parTrans" cxnId="{D8438840-11B3-43EA-B01D-6F9F321CE443}">
      <dgm:prSet/>
      <dgm:spPr/>
      <dgm:t>
        <a:bodyPr/>
        <a:lstStyle/>
        <a:p>
          <a:endParaRPr lang="sv-SE"/>
        </a:p>
      </dgm:t>
    </dgm:pt>
    <dgm:pt modelId="{3132429B-2303-420A-9340-477D84024684}" type="sibTrans" cxnId="{D8438840-11B3-43EA-B01D-6F9F321CE443}">
      <dgm:prSet/>
      <dgm:spPr/>
      <dgm:t>
        <a:bodyPr/>
        <a:lstStyle/>
        <a:p>
          <a:endParaRPr lang="sv-SE"/>
        </a:p>
      </dgm:t>
    </dgm:pt>
    <dgm:pt modelId="{A5BF773F-87DA-4AA2-B812-B89E232E1EEC}">
      <dgm:prSet phldrT="[Text]"/>
      <dgm:spPr/>
      <dgm:t>
        <a:bodyPr/>
        <a:lstStyle/>
        <a:p>
          <a:r>
            <a:rPr lang="sv-SE" dirty="0"/>
            <a:t>Vid anmälningstidens utgång och under examinationstillfället</a:t>
          </a:r>
        </a:p>
      </dgm:t>
    </dgm:pt>
    <dgm:pt modelId="{CB2281D6-4208-429F-9EB4-7C7BFFE3827B}" type="parTrans" cxnId="{2985469F-559E-49BE-B934-4E4FE759085D}">
      <dgm:prSet/>
      <dgm:spPr/>
      <dgm:t>
        <a:bodyPr/>
        <a:lstStyle/>
        <a:p>
          <a:endParaRPr lang="sv-SE"/>
        </a:p>
      </dgm:t>
    </dgm:pt>
    <dgm:pt modelId="{403BD32A-DEF8-4560-B0A4-CFAD5AFABDBB}" type="sibTrans" cxnId="{2985469F-559E-49BE-B934-4E4FE759085D}">
      <dgm:prSet/>
      <dgm:spPr/>
      <dgm:t>
        <a:bodyPr/>
        <a:lstStyle/>
        <a:p>
          <a:endParaRPr lang="sv-SE"/>
        </a:p>
      </dgm:t>
    </dgm:pt>
    <dgm:pt modelId="{12F7DFC7-3C0D-49E2-B724-1CC7E1DBA856}">
      <dgm:prSet/>
      <dgm:spPr/>
      <dgm:t>
        <a:bodyPr/>
        <a:lstStyle/>
        <a:p>
          <a:r>
            <a:rPr lang="sv-SE" dirty="0"/>
            <a:t>Skapa examinationen</a:t>
          </a:r>
        </a:p>
      </dgm:t>
    </dgm:pt>
    <dgm:pt modelId="{A86A4C31-2F64-4F25-B8E7-CCADDAAD7103}" type="parTrans" cxnId="{836B527C-0BFE-4B84-B193-1664CC564B0A}">
      <dgm:prSet/>
      <dgm:spPr/>
      <dgm:t>
        <a:bodyPr/>
        <a:lstStyle/>
        <a:p>
          <a:endParaRPr lang="sv-SE"/>
        </a:p>
      </dgm:t>
    </dgm:pt>
    <dgm:pt modelId="{23206B8D-4F57-4345-9DA4-EBC6FAAA8106}" type="sibTrans" cxnId="{836B527C-0BFE-4B84-B193-1664CC564B0A}">
      <dgm:prSet/>
      <dgm:spPr/>
      <dgm:t>
        <a:bodyPr/>
        <a:lstStyle/>
        <a:p>
          <a:endParaRPr lang="sv-SE"/>
        </a:p>
      </dgm:t>
    </dgm:pt>
    <dgm:pt modelId="{5D553157-23AD-4FDD-9AA9-F4AEBDB54E2F}">
      <dgm:prSet/>
      <dgm:spPr/>
      <dgm:t>
        <a:bodyPr/>
        <a:lstStyle/>
        <a:p>
          <a:r>
            <a:rPr lang="sv-SE" dirty="0"/>
            <a:t>Beställa tentamenstillfälle (lokal och platser, uppdatera vid behov, lägga in kontaktpersoner)</a:t>
          </a:r>
        </a:p>
      </dgm:t>
    </dgm:pt>
    <dgm:pt modelId="{16DC40DA-8D3D-4BF3-B75F-BEC734C5B416}" type="parTrans" cxnId="{0CF11F2A-ED2E-4E0E-9278-B4D0532B1962}">
      <dgm:prSet/>
      <dgm:spPr/>
      <dgm:t>
        <a:bodyPr/>
        <a:lstStyle/>
        <a:p>
          <a:endParaRPr lang="sv-SE"/>
        </a:p>
      </dgm:t>
    </dgm:pt>
    <dgm:pt modelId="{869AAE26-CB21-48A1-9A6B-4196AD5EFA68}" type="sibTrans" cxnId="{0CF11F2A-ED2E-4E0E-9278-B4D0532B1962}">
      <dgm:prSet/>
      <dgm:spPr/>
      <dgm:t>
        <a:bodyPr/>
        <a:lstStyle/>
        <a:p>
          <a:endParaRPr lang="sv-SE"/>
        </a:p>
      </dgm:t>
    </dgm:pt>
    <dgm:pt modelId="{435EF0B2-5D33-4F15-9AA1-3F3AEDD909EB}">
      <dgm:prSet/>
      <dgm:spPr/>
      <dgm:t>
        <a:bodyPr/>
        <a:lstStyle/>
        <a:p>
          <a:r>
            <a:rPr lang="sv-SE" dirty="0"/>
            <a:t>Informera studenterna om när och var examinationen är</a:t>
          </a:r>
        </a:p>
      </dgm:t>
    </dgm:pt>
    <dgm:pt modelId="{65950067-A065-42EE-A5C8-C545874B680D}" type="parTrans" cxnId="{907A923D-E1FA-46A4-8433-2475D9A88DB8}">
      <dgm:prSet/>
      <dgm:spPr/>
      <dgm:t>
        <a:bodyPr/>
        <a:lstStyle/>
        <a:p>
          <a:endParaRPr lang="sv-SE"/>
        </a:p>
      </dgm:t>
    </dgm:pt>
    <dgm:pt modelId="{B40F83B9-1DED-4B39-A23E-69FC30759C02}" type="sibTrans" cxnId="{907A923D-E1FA-46A4-8433-2475D9A88DB8}">
      <dgm:prSet/>
      <dgm:spPr/>
      <dgm:t>
        <a:bodyPr/>
        <a:lstStyle/>
        <a:p>
          <a:endParaRPr lang="sv-SE"/>
        </a:p>
      </dgm:t>
    </dgm:pt>
    <dgm:pt modelId="{BB8EF761-C9F5-40E1-9F02-B9B1B527F45F}">
      <dgm:prSet/>
      <dgm:spPr/>
      <dgm:t>
        <a:bodyPr/>
        <a:lstStyle/>
        <a:p>
          <a:endParaRPr lang="sv-SE" dirty="0"/>
        </a:p>
      </dgm:t>
    </dgm:pt>
    <dgm:pt modelId="{38AB895A-25B5-4835-911D-4FBC519BADC2}" type="parTrans" cxnId="{6D4A5B2F-2D32-41B0-8AFF-B7C725416387}">
      <dgm:prSet/>
      <dgm:spPr/>
      <dgm:t>
        <a:bodyPr/>
        <a:lstStyle/>
        <a:p>
          <a:endParaRPr lang="sv-SE"/>
        </a:p>
      </dgm:t>
    </dgm:pt>
    <dgm:pt modelId="{D2B6C6DD-B033-45D9-98FD-F1AAAD692B3A}" type="sibTrans" cxnId="{6D4A5B2F-2D32-41B0-8AFF-B7C725416387}">
      <dgm:prSet/>
      <dgm:spPr/>
      <dgm:t>
        <a:bodyPr/>
        <a:lstStyle/>
        <a:p>
          <a:endParaRPr lang="sv-SE"/>
        </a:p>
      </dgm:t>
    </dgm:pt>
    <dgm:pt modelId="{0BD7D18F-1145-4E64-BC1C-F10C5EBDDBB0}">
      <dgm:prSet/>
      <dgm:spPr/>
      <dgm:t>
        <a:bodyPr/>
        <a:lstStyle/>
        <a:p>
          <a:r>
            <a:rPr lang="sv-SE" dirty="0"/>
            <a:t>Skapa aktivitetstillfälle för anmälan till examinationen</a:t>
          </a:r>
        </a:p>
      </dgm:t>
    </dgm:pt>
    <dgm:pt modelId="{3D6C503D-41F6-4F0C-A923-B25D467E1B9D}" type="parTrans" cxnId="{1CB7E514-AC06-46FF-8F8F-96E4012945F7}">
      <dgm:prSet/>
      <dgm:spPr/>
      <dgm:t>
        <a:bodyPr/>
        <a:lstStyle/>
        <a:p>
          <a:endParaRPr lang="sv-SE"/>
        </a:p>
      </dgm:t>
    </dgm:pt>
    <dgm:pt modelId="{79DD6CC5-A5B3-4024-A185-ED231B22997E}" type="sibTrans" cxnId="{1CB7E514-AC06-46FF-8F8F-96E4012945F7}">
      <dgm:prSet/>
      <dgm:spPr/>
      <dgm:t>
        <a:bodyPr/>
        <a:lstStyle/>
        <a:p>
          <a:endParaRPr lang="sv-SE"/>
        </a:p>
      </dgm:t>
    </dgm:pt>
    <dgm:pt modelId="{43E1F09F-659E-4B4C-9BE1-65D237822FA5}">
      <dgm:prSet/>
      <dgm:spPr/>
      <dgm:t>
        <a:bodyPr/>
        <a:lstStyle/>
        <a:p>
          <a:r>
            <a:rPr lang="sv-SE" dirty="0"/>
            <a:t>Förbereda material till examinationstillfället, t.ex. kopiera upp pappersexaminationer </a:t>
          </a:r>
        </a:p>
      </dgm:t>
    </dgm:pt>
    <dgm:pt modelId="{22FB8F08-9421-4E24-9548-6859A5A5BAC8}" type="parTrans" cxnId="{F2E2A325-6110-4E02-AF3D-0EF3776B5488}">
      <dgm:prSet/>
      <dgm:spPr/>
      <dgm:t>
        <a:bodyPr/>
        <a:lstStyle/>
        <a:p>
          <a:endParaRPr lang="sv-SE"/>
        </a:p>
      </dgm:t>
    </dgm:pt>
    <dgm:pt modelId="{E5810E2B-2B38-4CFA-889B-26553C440D8D}" type="sibTrans" cxnId="{F2E2A325-6110-4E02-AF3D-0EF3776B5488}">
      <dgm:prSet/>
      <dgm:spPr/>
      <dgm:t>
        <a:bodyPr/>
        <a:lstStyle/>
        <a:p>
          <a:endParaRPr lang="sv-SE"/>
        </a:p>
      </dgm:t>
    </dgm:pt>
    <dgm:pt modelId="{882144AD-94A0-4718-861A-9AED72D41E99}">
      <dgm:prSet/>
      <dgm:spPr/>
      <dgm:t>
        <a:bodyPr/>
        <a:lstStyle/>
        <a:p>
          <a:r>
            <a:rPr lang="sv-SE" dirty="0"/>
            <a:t>Besluta om individuellt stöd för studenter med funktionsnedsättning</a:t>
          </a:r>
        </a:p>
      </dgm:t>
    </dgm:pt>
    <dgm:pt modelId="{D52FCD11-B606-45C1-9E49-77C02EE7DE3C}" type="parTrans" cxnId="{2115DE35-4284-49C1-AA4A-D65580AEE5EF}">
      <dgm:prSet/>
      <dgm:spPr/>
      <dgm:t>
        <a:bodyPr/>
        <a:lstStyle/>
        <a:p>
          <a:endParaRPr lang="sv-SE"/>
        </a:p>
      </dgm:t>
    </dgm:pt>
    <dgm:pt modelId="{00A3D694-353B-4774-8DBF-8342EAB0DD60}" type="sibTrans" cxnId="{2115DE35-4284-49C1-AA4A-D65580AEE5EF}">
      <dgm:prSet/>
      <dgm:spPr/>
      <dgm:t>
        <a:bodyPr/>
        <a:lstStyle/>
        <a:p>
          <a:endParaRPr lang="sv-SE"/>
        </a:p>
      </dgm:t>
    </dgm:pt>
    <dgm:pt modelId="{B32874BC-F64E-4603-844D-B42868418DEA}">
      <dgm:prSet/>
      <dgm:spPr/>
      <dgm:t>
        <a:bodyPr/>
        <a:lstStyle/>
        <a:p>
          <a:r>
            <a:rPr lang="sv-SE" dirty="0"/>
            <a:t>Kontrollera inställningarna i digital examination</a:t>
          </a:r>
        </a:p>
      </dgm:t>
    </dgm:pt>
    <dgm:pt modelId="{1D52DEDF-5694-41C5-8C61-E936E845600A}" type="parTrans" cxnId="{E0D11B68-E268-4C22-83B8-F14D509B12BF}">
      <dgm:prSet/>
      <dgm:spPr/>
      <dgm:t>
        <a:bodyPr/>
        <a:lstStyle/>
        <a:p>
          <a:endParaRPr lang="sv-SE"/>
        </a:p>
      </dgm:t>
    </dgm:pt>
    <dgm:pt modelId="{9C064AC2-0A3B-4FF8-92DB-5E7C193FDCDB}" type="sibTrans" cxnId="{E0D11B68-E268-4C22-83B8-F14D509B12BF}">
      <dgm:prSet/>
      <dgm:spPr/>
      <dgm:t>
        <a:bodyPr/>
        <a:lstStyle/>
        <a:p>
          <a:endParaRPr lang="sv-SE"/>
        </a:p>
      </dgm:t>
    </dgm:pt>
    <dgm:pt modelId="{B56BDD46-9FB9-42C5-AE34-E0A6D5D253C0}">
      <dgm:prSet/>
      <dgm:spPr/>
      <dgm:t>
        <a:bodyPr/>
        <a:lstStyle/>
        <a:p>
          <a:r>
            <a:rPr lang="sv-SE" dirty="0"/>
            <a:t>10 dagar innan examinationen – skicka in beslut om stöd samt informationsbladet.</a:t>
          </a:r>
        </a:p>
      </dgm:t>
    </dgm:pt>
    <dgm:pt modelId="{FD5929DE-F0EB-43CA-A74E-46FE4DAF3A90}" type="parTrans" cxnId="{316F7A8C-3E62-4C03-A704-0050B826509F}">
      <dgm:prSet/>
      <dgm:spPr/>
      <dgm:t>
        <a:bodyPr/>
        <a:lstStyle/>
        <a:p>
          <a:endParaRPr lang="sv-SE"/>
        </a:p>
      </dgm:t>
    </dgm:pt>
    <dgm:pt modelId="{CC6C8E6B-AA03-49FA-80CF-0C65D7C51186}" type="sibTrans" cxnId="{316F7A8C-3E62-4C03-A704-0050B826509F}">
      <dgm:prSet/>
      <dgm:spPr/>
      <dgm:t>
        <a:bodyPr/>
        <a:lstStyle/>
        <a:p>
          <a:endParaRPr lang="sv-SE"/>
        </a:p>
      </dgm:t>
    </dgm:pt>
    <dgm:pt modelId="{30A15497-83C2-4FAC-B1D7-7ACC26D5AD3C}">
      <dgm:prSet/>
      <dgm:spPr/>
      <dgm:t>
        <a:bodyPr/>
        <a:lstStyle/>
        <a:p>
          <a:r>
            <a:rPr lang="sv-SE" dirty="0"/>
            <a:t>Kommunikation med tentamensservice</a:t>
          </a:r>
        </a:p>
      </dgm:t>
    </dgm:pt>
    <dgm:pt modelId="{4A27356B-197A-478D-AB04-F1851E0A73FD}" type="parTrans" cxnId="{B17E3DE2-33F4-4E54-8327-77207621D2B2}">
      <dgm:prSet/>
      <dgm:spPr/>
      <dgm:t>
        <a:bodyPr/>
        <a:lstStyle/>
        <a:p>
          <a:endParaRPr lang="sv-SE"/>
        </a:p>
      </dgm:t>
    </dgm:pt>
    <dgm:pt modelId="{AD48E6B6-6C87-41BB-9D47-5D04D366CE7B}" type="sibTrans" cxnId="{B17E3DE2-33F4-4E54-8327-77207621D2B2}">
      <dgm:prSet/>
      <dgm:spPr/>
      <dgm:t>
        <a:bodyPr/>
        <a:lstStyle/>
        <a:p>
          <a:endParaRPr lang="sv-SE"/>
        </a:p>
      </dgm:t>
    </dgm:pt>
    <dgm:pt modelId="{33432349-15D0-4620-8B31-515F9F3589A5}">
      <dgm:prSet/>
      <dgm:spPr/>
      <dgm:t>
        <a:bodyPr/>
        <a:lstStyle/>
        <a:p>
          <a:r>
            <a:rPr lang="sv-SE" dirty="0"/>
            <a:t>Publicera aktivitetstillfället för att öppna upp för studenter att anmäla sig</a:t>
          </a:r>
        </a:p>
      </dgm:t>
    </dgm:pt>
    <dgm:pt modelId="{96652A1C-F91B-42BE-8C22-4615906331A5}" type="parTrans" cxnId="{E0CE51D5-00D0-4572-A25C-70056A1F0595}">
      <dgm:prSet/>
      <dgm:spPr/>
      <dgm:t>
        <a:bodyPr/>
        <a:lstStyle/>
        <a:p>
          <a:endParaRPr lang="sv-SE"/>
        </a:p>
      </dgm:t>
    </dgm:pt>
    <dgm:pt modelId="{8184CC9F-9F6C-4DBF-BE51-32BA41A6DA21}" type="sibTrans" cxnId="{E0CE51D5-00D0-4572-A25C-70056A1F0595}">
      <dgm:prSet/>
      <dgm:spPr/>
      <dgm:t>
        <a:bodyPr/>
        <a:lstStyle/>
        <a:p>
          <a:endParaRPr lang="sv-SE"/>
        </a:p>
      </dgm:t>
    </dgm:pt>
    <dgm:pt modelId="{3BF4D7A8-DD79-45FE-904F-502A83DFD42E}">
      <dgm:prSet/>
      <dgm:spPr/>
      <dgm:t>
        <a:bodyPr/>
        <a:lstStyle/>
        <a:p>
          <a:r>
            <a:rPr lang="sv-SE" dirty="0"/>
            <a:t>Under examinationstillfället</a:t>
          </a:r>
        </a:p>
      </dgm:t>
    </dgm:pt>
    <dgm:pt modelId="{A1502ABE-E696-48E7-AE0A-311F5BCD468F}" type="parTrans" cxnId="{671CE9CD-6B6A-4776-8891-44A05A127484}">
      <dgm:prSet/>
      <dgm:spPr/>
      <dgm:t>
        <a:bodyPr/>
        <a:lstStyle/>
        <a:p>
          <a:endParaRPr lang="sv-SE"/>
        </a:p>
      </dgm:t>
    </dgm:pt>
    <dgm:pt modelId="{8A4C5909-8677-4FAA-B5F9-7D064AD0C3FD}" type="sibTrans" cxnId="{671CE9CD-6B6A-4776-8891-44A05A127484}">
      <dgm:prSet/>
      <dgm:spPr/>
      <dgm:t>
        <a:bodyPr/>
        <a:lstStyle/>
        <a:p>
          <a:endParaRPr lang="sv-SE"/>
        </a:p>
      </dgm:t>
    </dgm:pt>
    <dgm:pt modelId="{361DA220-E4CD-420A-BC86-92AD157B6AC7}">
      <dgm:prSet/>
      <dgm:spPr/>
      <dgm:t>
        <a:bodyPr/>
        <a:lstStyle/>
        <a:p>
          <a:r>
            <a:rPr lang="sv-SE" dirty="0"/>
            <a:t>Examinator och utbildningsadministratör ska finnas tillgängliga före och under examinationstillfället för </a:t>
          </a:r>
          <a:r>
            <a:rPr lang="sv-SE" dirty="0" err="1"/>
            <a:t>ev</a:t>
          </a:r>
          <a:r>
            <a:rPr lang="sv-SE" dirty="0"/>
            <a:t> frågor/händelser. För att hantera ev. sena anmälningar vid skrivsalen behöver administratören vara tillgängliga på distans 30 min innan och fram till det sena insläppet.</a:t>
          </a:r>
        </a:p>
      </dgm:t>
    </dgm:pt>
    <dgm:pt modelId="{60E76371-8C60-4217-A0DB-12DBF660367E}" type="parTrans" cxnId="{44567470-6654-4DAB-AF94-464C62C05297}">
      <dgm:prSet/>
      <dgm:spPr/>
      <dgm:t>
        <a:bodyPr/>
        <a:lstStyle/>
        <a:p>
          <a:endParaRPr lang="sv-SE"/>
        </a:p>
      </dgm:t>
    </dgm:pt>
    <dgm:pt modelId="{DF1502AF-D220-47FF-9C91-467164675289}" type="sibTrans" cxnId="{44567470-6654-4DAB-AF94-464C62C05297}">
      <dgm:prSet/>
      <dgm:spPr/>
      <dgm:t>
        <a:bodyPr/>
        <a:lstStyle/>
        <a:p>
          <a:endParaRPr lang="sv-SE"/>
        </a:p>
      </dgm:t>
    </dgm:pt>
    <dgm:pt modelId="{28B3A7FA-A686-4033-B58F-433FEDFDAA54}">
      <dgm:prSet/>
      <dgm:spPr/>
      <dgm:t>
        <a:bodyPr/>
        <a:lstStyle/>
        <a:p>
          <a:r>
            <a:rPr lang="sv-SE" dirty="0"/>
            <a:t>Leverera och hämta pappersexaminationer vid examinationssalen.</a:t>
          </a:r>
        </a:p>
      </dgm:t>
    </dgm:pt>
    <dgm:pt modelId="{DAE20EAE-2DA2-401E-B0FD-FA79BA8DCBF7}" type="parTrans" cxnId="{EC96705B-284A-4FD9-A273-D13171EA2D82}">
      <dgm:prSet/>
      <dgm:spPr/>
      <dgm:t>
        <a:bodyPr/>
        <a:lstStyle/>
        <a:p>
          <a:endParaRPr lang="sv-SE"/>
        </a:p>
      </dgm:t>
    </dgm:pt>
    <dgm:pt modelId="{2E12ECD2-24F0-4C12-A28B-CB6962D35843}" type="sibTrans" cxnId="{EC96705B-284A-4FD9-A273-D13171EA2D82}">
      <dgm:prSet/>
      <dgm:spPr/>
      <dgm:t>
        <a:bodyPr/>
        <a:lstStyle/>
        <a:p>
          <a:endParaRPr lang="sv-SE"/>
        </a:p>
      </dgm:t>
    </dgm:pt>
    <dgm:pt modelId="{88D36D0A-5944-4350-A000-4C843F996F98}">
      <dgm:prSet/>
      <dgm:spPr/>
      <dgm:t>
        <a:bodyPr/>
        <a:lstStyle/>
        <a:p>
          <a:r>
            <a:rPr lang="sv-SE" dirty="0"/>
            <a:t>Finnas tillgängliga på distans och kunna logga in i examinationen</a:t>
          </a:r>
        </a:p>
      </dgm:t>
    </dgm:pt>
    <dgm:pt modelId="{47D477CD-8682-443F-8B89-B504F32D602B}" type="parTrans" cxnId="{C72F6F6E-A531-4A2C-B869-1A97D279F16D}">
      <dgm:prSet/>
      <dgm:spPr/>
      <dgm:t>
        <a:bodyPr/>
        <a:lstStyle/>
        <a:p>
          <a:endParaRPr lang="sv-SE"/>
        </a:p>
      </dgm:t>
    </dgm:pt>
    <dgm:pt modelId="{D9F4B568-1EAB-4B2E-9F77-F8C5521CAADE}" type="sibTrans" cxnId="{C72F6F6E-A531-4A2C-B869-1A97D279F16D}">
      <dgm:prSet/>
      <dgm:spPr/>
      <dgm:t>
        <a:bodyPr/>
        <a:lstStyle/>
        <a:p>
          <a:endParaRPr lang="sv-SE"/>
        </a:p>
      </dgm:t>
    </dgm:pt>
    <dgm:pt modelId="{7F6D1B25-DB53-4F52-8783-5C7F40A1E88E}">
      <dgm:prSet/>
      <dgm:spPr/>
      <dgm:t>
        <a:bodyPr/>
        <a:lstStyle/>
        <a:p>
          <a:r>
            <a:rPr lang="sv-SE" dirty="0"/>
            <a:t>Informera om att studenter med funktionsnedsättning ska inkomma med sitt intyg om särskilt pedagogiskt stöd.</a:t>
          </a:r>
        </a:p>
      </dgm:t>
    </dgm:pt>
    <dgm:pt modelId="{4F0EE74A-FC3B-493D-961C-37F7BDC38F2B}" type="parTrans" cxnId="{5DEA9724-B883-4968-86E9-FFEBE0236F32}">
      <dgm:prSet/>
      <dgm:spPr/>
      <dgm:t>
        <a:bodyPr/>
        <a:lstStyle/>
        <a:p>
          <a:endParaRPr lang="sv-SE"/>
        </a:p>
      </dgm:t>
    </dgm:pt>
    <dgm:pt modelId="{D4B57EF3-6D6B-4626-AA7C-927351B014A2}" type="sibTrans" cxnId="{5DEA9724-B883-4968-86E9-FFEBE0236F32}">
      <dgm:prSet/>
      <dgm:spPr/>
      <dgm:t>
        <a:bodyPr/>
        <a:lstStyle/>
        <a:p>
          <a:endParaRPr lang="sv-SE"/>
        </a:p>
      </dgm:t>
    </dgm:pt>
    <dgm:pt modelId="{2CE71516-421F-42D1-9B8C-C9AEE3507D30}">
      <dgm:prSet/>
      <dgm:spPr/>
      <dgm:t>
        <a:bodyPr/>
        <a:lstStyle/>
        <a:p>
          <a:r>
            <a:rPr lang="sv-SE" dirty="0"/>
            <a:t>Under de 2 första dagarna - Gå igenom och justera anmälningarna</a:t>
          </a:r>
        </a:p>
      </dgm:t>
    </dgm:pt>
    <dgm:pt modelId="{9647DD8C-CA31-45C9-86D7-EC6DA7110EF6}" type="parTrans" cxnId="{3BF391B2-D9AA-4F7A-A74C-825ABDED6D15}">
      <dgm:prSet/>
      <dgm:spPr/>
      <dgm:t>
        <a:bodyPr/>
        <a:lstStyle/>
        <a:p>
          <a:endParaRPr lang="sv-SE"/>
        </a:p>
      </dgm:t>
    </dgm:pt>
    <dgm:pt modelId="{DD755D82-BCE4-46CC-9FD5-FB38B8C1D09D}" type="sibTrans" cxnId="{3BF391B2-D9AA-4F7A-A74C-825ABDED6D15}">
      <dgm:prSet/>
      <dgm:spPr/>
      <dgm:t>
        <a:bodyPr/>
        <a:lstStyle/>
        <a:p>
          <a:endParaRPr lang="sv-SE"/>
        </a:p>
      </dgm:t>
    </dgm:pt>
    <dgm:pt modelId="{C53D8219-3183-44B4-86B7-6C019B6BD49B}" type="pres">
      <dgm:prSet presAssocID="{1FC3FA51-7E87-4ADF-A5AD-5B57BFD48D15}" presName="linear" presStyleCnt="0">
        <dgm:presLayoutVars>
          <dgm:dir/>
          <dgm:animLvl val="lvl"/>
          <dgm:resizeHandles val="exact"/>
        </dgm:presLayoutVars>
      </dgm:prSet>
      <dgm:spPr/>
    </dgm:pt>
    <dgm:pt modelId="{32C2591C-69C3-41B8-8226-8594060AE068}" type="pres">
      <dgm:prSet presAssocID="{37AD680E-A31B-4513-9466-CDA31ED7D0D1}" presName="parentLin" presStyleCnt="0"/>
      <dgm:spPr/>
    </dgm:pt>
    <dgm:pt modelId="{889C1163-9334-4541-8ADA-45F1D88A9984}" type="pres">
      <dgm:prSet presAssocID="{37AD680E-A31B-4513-9466-CDA31ED7D0D1}" presName="parentLeftMargin" presStyleLbl="node1" presStyleIdx="0" presStyleCnt="4"/>
      <dgm:spPr/>
    </dgm:pt>
    <dgm:pt modelId="{C0E2DDB1-EE93-4D06-869B-CFBB993FBF43}" type="pres">
      <dgm:prSet presAssocID="{37AD680E-A31B-4513-9466-CDA31ED7D0D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2009E5F-7ADE-4405-8FA5-DC86285ADD41}" type="pres">
      <dgm:prSet presAssocID="{37AD680E-A31B-4513-9466-CDA31ED7D0D1}" presName="negativeSpace" presStyleCnt="0"/>
      <dgm:spPr/>
    </dgm:pt>
    <dgm:pt modelId="{7BBBFB80-80E7-4B6C-A428-E3E37F85885F}" type="pres">
      <dgm:prSet presAssocID="{37AD680E-A31B-4513-9466-CDA31ED7D0D1}" presName="childText" presStyleLbl="conFgAcc1" presStyleIdx="0" presStyleCnt="4">
        <dgm:presLayoutVars>
          <dgm:bulletEnabled val="1"/>
        </dgm:presLayoutVars>
      </dgm:prSet>
      <dgm:spPr/>
    </dgm:pt>
    <dgm:pt modelId="{B3950CF7-133A-4CB7-B849-EA58677B2AD3}" type="pres">
      <dgm:prSet presAssocID="{5C49A188-8B8B-4659-A759-6459E72E0EF6}" presName="spaceBetweenRectangles" presStyleCnt="0"/>
      <dgm:spPr/>
    </dgm:pt>
    <dgm:pt modelId="{2FA40690-110F-4B27-ABAB-AE5DFD5EAA55}" type="pres">
      <dgm:prSet presAssocID="{AAEAB8BE-838B-46E8-8A32-7372C8197C51}" presName="parentLin" presStyleCnt="0"/>
      <dgm:spPr/>
    </dgm:pt>
    <dgm:pt modelId="{D1001853-C0AA-470A-9325-9ADD16B66577}" type="pres">
      <dgm:prSet presAssocID="{AAEAB8BE-838B-46E8-8A32-7372C8197C51}" presName="parentLeftMargin" presStyleLbl="node1" presStyleIdx="0" presStyleCnt="4"/>
      <dgm:spPr/>
    </dgm:pt>
    <dgm:pt modelId="{1B22EC0F-01D4-49C7-8BDF-059D4DB9D23D}" type="pres">
      <dgm:prSet presAssocID="{AAEAB8BE-838B-46E8-8A32-7372C8197C5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53375F5-C3E8-4FFB-8466-7BB7282C6053}" type="pres">
      <dgm:prSet presAssocID="{AAEAB8BE-838B-46E8-8A32-7372C8197C51}" presName="negativeSpace" presStyleCnt="0"/>
      <dgm:spPr/>
    </dgm:pt>
    <dgm:pt modelId="{DB7FE84E-CEDA-449F-A890-95EF4800F44C}" type="pres">
      <dgm:prSet presAssocID="{AAEAB8BE-838B-46E8-8A32-7372C8197C51}" presName="childText" presStyleLbl="conFgAcc1" presStyleIdx="1" presStyleCnt="4">
        <dgm:presLayoutVars>
          <dgm:bulletEnabled val="1"/>
        </dgm:presLayoutVars>
      </dgm:prSet>
      <dgm:spPr/>
    </dgm:pt>
    <dgm:pt modelId="{67B32DCA-7096-4C6A-997E-3610FFA1ECA9}" type="pres">
      <dgm:prSet presAssocID="{3132429B-2303-420A-9340-477D84024684}" presName="spaceBetweenRectangles" presStyleCnt="0"/>
      <dgm:spPr/>
    </dgm:pt>
    <dgm:pt modelId="{1DEBF1D0-3AC1-4558-BCCE-0E410C9E3DC6}" type="pres">
      <dgm:prSet presAssocID="{A5BF773F-87DA-4AA2-B812-B89E232E1EEC}" presName="parentLin" presStyleCnt="0"/>
      <dgm:spPr/>
    </dgm:pt>
    <dgm:pt modelId="{2EC7E0A5-4013-411C-8D62-313B995D2342}" type="pres">
      <dgm:prSet presAssocID="{A5BF773F-87DA-4AA2-B812-B89E232E1EEC}" presName="parentLeftMargin" presStyleLbl="node1" presStyleIdx="1" presStyleCnt="4"/>
      <dgm:spPr/>
    </dgm:pt>
    <dgm:pt modelId="{2C3207B0-163B-4203-A42E-A31B1E371532}" type="pres">
      <dgm:prSet presAssocID="{A5BF773F-87DA-4AA2-B812-B89E232E1EE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26F6CFD-97E4-4D6F-9EC1-76DBB1365838}" type="pres">
      <dgm:prSet presAssocID="{A5BF773F-87DA-4AA2-B812-B89E232E1EEC}" presName="negativeSpace" presStyleCnt="0"/>
      <dgm:spPr/>
    </dgm:pt>
    <dgm:pt modelId="{ABB01750-F9F9-418B-BF21-E258C471AC87}" type="pres">
      <dgm:prSet presAssocID="{A5BF773F-87DA-4AA2-B812-B89E232E1EEC}" presName="childText" presStyleLbl="conFgAcc1" presStyleIdx="2" presStyleCnt="4">
        <dgm:presLayoutVars>
          <dgm:bulletEnabled val="1"/>
        </dgm:presLayoutVars>
      </dgm:prSet>
      <dgm:spPr/>
    </dgm:pt>
    <dgm:pt modelId="{7DB87D68-1D81-4AFB-90C3-2521B4805668}" type="pres">
      <dgm:prSet presAssocID="{403BD32A-DEF8-4560-B0A4-CFAD5AFABDBB}" presName="spaceBetweenRectangles" presStyleCnt="0"/>
      <dgm:spPr/>
    </dgm:pt>
    <dgm:pt modelId="{8DFCC375-E2DE-4E56-940D-4738B3848F0F}" type="pres">
      <dgm:prSet presAssocID="{3BF4D7A8-DD79-45FE-904F-502A83DFD42E}" presName="parentLin" presStyleCnt="0"/>
      <dgm:spPr/>
    </dgm:pt>
    <dgm:pt modelId="{E1758B25-4065-48E3-A44A-F20E4A395D8B}" type="pres">
      <dgm:prSet presAssocID="{3BF4D7A8-DD79-45FE-904F-502A83DFD42E}" presName="parentLeftMargin" presStyleLbl="node1" presStyleIdx="2" presStyleCnt="4"/>
      <dgm:spPr/>
    </dgm:pt>
    <dgm:pt modelId="{5B6F402F-86C2-4607-9080-9F2192E6F0CC}" type="pres">
      <dgm:prSet presAssocID="{3BF4D7A8-DD79-45FE-904F-502A83DFD42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78FBC9E-009C-43F2-BDB1-E25A83811658}" type="pres">
      <dgm:prSet presAssocID="{3BF4D7A8-DD79-45FE-904F-502A83DFD42E}" presName="negativeSpace" presStyleCnt="0"/>
      <dgm:spPr/>
    </dgm:pt>
    <dgm:pt modelId="{C77DDF27-25E7-4F2C-A941-889E8A9A1959}" type="pres">
      <dgm:prSet presAssocID="{3BF4D7A8-DD79-45FE-904F-502A83DFD42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4D44003-4612-4BC9-A6F1-96217CE8A785}" type="presOf" srcId="{30A15497-83C2-4FAC-B1D7-7ACC26D5AD3C}" destId="{ABB01750-F9F9-418B-BF21-E258C471AC87}" srcOrd="0" destOrd="2" presId="urn:microsoft.com/office/officeart/2005/8/layout/list1"/>
    <dgm:cxn modelId="{95791605-D74C-4294-A526-28C3C304AD8B}" type="presOf" srcId="{1FC3FA51-7E87-4ADF-A5AD-5B57BFD48D15}" destId="{C53D8219-3183-44B4-86B7-6C019B6BD49B}" srcOrd="0" destOrd="0" presId="urn:microsoft.com/office/officeart/2005/8/layout/list1"/>
    <dgm:cxn modelId="{1CB7E514-AC06-46FF-8F8F-96E4012945F7}" srcId="{AAEAB8BE-838B-46E8-8A32-7372C8197C51}" destId="{0BD7D18F-1145-4E64-BC1C-F10C5EBDDBB0}" srcOrd="0" destOrd="0" parTransId="{3D6C503D-41F6-4F0C-A923-B25D467E1B9D}" sibTransId="{79DD6CC5-A5B3-4024-A185-ED231B22997E}"/>
    <dgm:cxn modelId="{34CAE81B-5837-43BC-B85D-6A2900D13513}" type="presOf" srcId="{435EF0B2-5D33-4F15-9AA1-3F3AEDD909EB}" destId="{7BBBFB80-80E7-4B6C-A428-E3E37F85885F}" srcOrd="0" destOrd="2" presId="urn:microsoft.com/office/officeart/2005/8/layout/list1"/>
    <dgm:cxn modelId="{BBC8471D-60FC-4C57-BCD0-5B12BC536EA0}" srcId="{1FC3FA51-7E87-4ADF-A5AD-5B57BFD48D15}" destId="{37AD680E-A31B-4513-9466-CDA31ED7D0D1}" srcOrd="0" destOrd="0" parTransId="{83173FC6-528D-43DB-8219-BD222D8DB0BD}" sibTransId="{5C49A188-8B8B-4659-A759-6459E72E0EF6}"/>
    <dgm:cxn modelId="{5B64D51F-1EDA-4D71-AF9B-9C3E5FAC6C1E}" type="presOf" srcId="{A5BF773F-87DA-4AA2-B812-B89E232E1EEC}" destId="{2C3207B0-163B-4203-A42E-A31B1E371532}" srcOrd="1" destOrd="0" presId="urn:microsoft.com/office/officeart/2005/8/layout/list1"/>
    <dgm:cxn modelId="{5DEA9724-B883-4968-86E9-FFEBE0236F32}" srcId="{37AD680E-A31B-4513-9466-CDA31ED7D0D1}" destId="{7F6D1B25-DB53-4F52-8783-5C7F40A1E88E}" srcOrd="3" destOrd="0" parTransId="{4F0EE74A-FC3B-493D-961C-37F7BDC38F2B}" sibTransId="{D4B57EF3-6D6B-4626-AA7C-927351B014A2}"/>
    <dgm:cxn modelId="{F2E2A325-6110-4E02-AF3D-0EF3776B5488}" srcId="{AAEAB8BE-838B-46E8-8A32-7372C8197C51}" destId="{43E1F09F-659E-4B4C-9BE1-65D237822FA5}" srcOrd="2" destOrd="0" parTransId="{22FB8F08-9421-4E24-9548-6859A5A5BAC8}" sibTransId="{E5810E2B-2B38-4CFA-889B-26553C440D8D}"/>
    <dgm:cxn modelId="{2AC10026-CCE3-4622-8E70-1774FE1EEFBC}" type="presOf" srcId="{88D36D0A-5944-4350-A000-4C843F996F98}" destId="{C77DDF27-25E7-4F2C-A941-889E8A9A1959}" srcOrd="0" destOrd="2" presId="urn:microsoft.com/office/officeart/2005/8/layout/list1"/>
    <dgm:cxn modelId="{0CF11F2A-ED2E-4E0E-9278-B4D0532B1962}" srcId="{37AD680E-A31B-4513-9466-CDA31ED7D0D1}" destId="{5D553157-23AD-4FDD-9AA9-F4AEBDB54E2F}" srcOrd="1" destOrd="0" parTransId="{16DC40DA-8D3D-4BF3-B75F-BEC734C5B416}" sibTransId="{869AAE26-CB21-48A1-9A6B-4196AD5EFA68}"/>
    <dgm:cxn modelId="{6D4A5B2F-2D32-41B0-8AFF-B7C725416387}" srcId="{37AD680E-A31B-4513-9466-CDA31ED7D0D1}" destId="{BB8EF761-C9F5-40E1-9F02-B9B1B527F45F}" srcOrd="4" destOrd="0" parTransId="{38AB895A-25B5-4835-911D-4FBC519BADC2}" sibTransId="{D2B6C6DD-B033-45D9-98FD-F1AAAD692B3A}"/>
    <dgm:cxn modelId="{2115DE35-4284-49C1-AA4A-D65580AEE5EF}" srcId="{AAEAB8BE-838B-46E8-8A32-7372C8197C51}" destId="{882144AD-94A0-4718-861A-9AED72D41E99}" srcOrd="3" destOrd="0" parTransId="{D52FCD11-B606-45C1-9E49-77C02EE7DE3C}" sibTransId="{00A3D694-353B-4774-8DBF-8342EAB0DD60}"/>
    <dgm:cxn modelId="{C3136336-D2F1-439F-9633-E701BE459F3E}" type="presOf" srcId="{37AD680E-A31B-4513-9466-CDA31ED7D0D1}" destId="{889C1163-9334-4541-8ADA-45F1D88A9984}" srcOrd="0" destOrd="0" presId="urn:microsoft.com/office/officeart/2005/8/layout/list1"/>
    <dgm:cxn modelId="{58117339-03F3-4D82-808B-946A3B5DD27A}" type="presOf" srcId="{37AD680E-A31B-4513-9466-CDA31ED7D0D1}" destId="{C0E2DDB1-EE93-4D06-869B-CFBB993FBF43}" srcOrd="1" destOrd="0" presId="urn:microsoft.com/office/officeart/2005/8/layout/list1"/>
    <dgm:cxn modelId="{907A923D-E1FA-46A4-8433-2475D9A88DB8}" srcId="{37AD680E-A31B-4513-9466-CDA31ED7D0D1}" destId="{435EF0B2-5D33-4F15-9AA1-3F3AEDD909EB}" srcOrd="2" destOrd="0" parTransId="{65950067-A065-42EE-A5C8-C545874B680D}" sibTransId="{B40F83B9-1DED-4B39-A23E-69FC30759C02}"/>
    <dgm:cxn modelId="{C2FF013E-01BD-4CAB-BA51-D83A5D05502C}" type="presOf" srcId="{43E1F09F-659E-4B4C-9BE1-65D237822FA5}" destId="{DB7FE84E-CEDA-449F-A890-95EF4800F44C}" srcOrd="0" destOrd="2" presId="urn:microsoft.com/office/officeart/2005/8/layout/list1"/>
    <dgm:cxn modelId="{D8438840-11B3-43EA-B01D-6F9F321CE443}" srcId="{1FC3FA51-7E87-4ADF-A5AD-5B57BFD48D15}" destId="{AAEAB8BE-838B-46E8-8A32-7372C8197C51}" srcOrd="1" destOrd="0" parTransId="{CA24C5D1-B476-488C-B560-3B97E34F41B8}" sibTransId="{3132429B-2303-420A-9340-477D84024684}"/>
    <dgm:cxn modelId="{EC96705B-284A-4FD9-A273-D13171EA2D82}" srcId="{3BF4D7A8-DD79-45FE-904F-502A83DFD42E}" destId="{28B3A7FA-A686-4033-B58F-433FEDFDAA54}" srcOrd="1" destOrd="0" parTransId="{DAE20EAE-2DA2-401E-B0FD-FA79BA8DCBF7}" sibTransId="{2E12ECD2-24F0-4C12-A28B-CB6962D35843}"/>
    <dgm:cxn modelId="{E0D11B68-E268-4C22-83B8-F14D509B12BF}" srcId="{AAEAB8BE-838B-46E8-8A32-7372C8197C51}" destId="{B32874BC-F64E-4603-844D-B42868418DEA}" srcOrd="4" destOrd="0" parTransId="{1D52DEDF-5694-41C5-8C61-E936E845600A}" sibTransId="{9C064AC2-0A3B-4FF8-92DB-5E7C193FDCDB}"/>
    <dgm:cxn modelId="{1C64D94D-4914-4EE3-AE70-459517AC079A}" type="presOf" srcId="{3BF4D7A8-DD79-45FE-904F-502A83DFD42E}" destId="{5B6F402F-86C2-4607-9080-9F2192E6F0CC}" srcOrd="1" destOrd="0" presId="urn:microsoft.com/office/officeart/2005/8/layout/list1"/>
    <dgm:cxn modelId="{C72F6F6E-A531-4A2C-B869-1A97D279F16D}" srcId="{3BF4D7A8-DD79-45FE-904F-502A83DFD42E}" destId="{88D36D0A-5944-4350-A000-4C843F996F98}" srcOrd="2" destOrd="0" parTransId="{47D477CD-8682-443F-8B89-B504F32D602B}" sibTransId="{D9F4B568-1EAB-4B2E-9F77-F8C5521CAADE}"/>
    <dgm:cxn modelId="{FE804650-49C7-4E08-A532-6EC166E0B971}" type="presOf" srcId="{2CE71516-421F-42D1-9B8C-C9AEE3507D30}" destId="{ABB01750-F9F9-418B-BF21-E258C471AC87}" srcOrd="0" destOrd="1" presId="urn:microsoft.com/office/officeart/2005/8/layout/list1"/>
    <dgm:cxn modelId="{44567470-6654-4DAB-AF94-464C62C05297}" srcId="{3BF4D7A8-DD79-45FE-904F-502A83DFD42E}" destId="{361DA220-E4CD-420A-BC86-92AD157B6AC7}" srcOrd="0" destOrd="0" parTransId="{60E76371-8C60-4217-A0DB-12DBF660367E}" sibTransId="{DF1502AF-D220-47FF-9C91-467164675289}"/>
    <dgm:cxn modelId="{30D07077-B955-4389-AE3F-63F8B743A7F7}" type="presOf" srcId="{33432349-15D0-4620-8B31-515F9F3589A5}" destId="{DB7FE84E-CEDA-449F-A890-95EF4800F44C}" srcOrd="0" destOrd="1" presId="urn:microsoft.com/office/officeart/2005/8/layout/list1"/>
    <dgm:cxn modelId="{836B527C-0BFE-4B84-B193-1664CC564B0A}" srcId="{37AD680E-A31B-4513-9466-CDA31ED7D0D1}" destId="{12F7DFC7-3C0D-49E2-B724-1CC7E1DBA856}" srcOrd="0" destOrd="0" parTransId="{A86A4C31-2F64-4F25-B8E7-CCADDAAD7103}" sibTransId="{23206B8D-4F57-4345-9DA4-EBC6FAAA8106}"/>
    <dgm:cxn modelId="{316F7A8C-3E62-4C03-A704-0050B826509F}" srcId="{A5BF773F-87DA-4AA2-B812-B89E232E1EEC}" destId="{B56BDD46-9FB9-42C5-AE34-E0A6D5D253C0}" srcOrd="0" destOrd="0" parTransId="{FD5929DE-F0EB-43CA-A74E-46FE4DAF3A90}" sibTransId="{CC6C8E6B-AA03-49FA-80CF-0C65D7C51186}"/>
    <dgm:cxn modelId="{673C0095-23DD-4C07-8084-217B55013AB7}" type="presOf" srcId="{B56BDD46-9FB9-42C5-AE34-E0A6D5D253C0}" destId="{ABB01750-F9F9-418B-BF21-E258C471AC87}" srcOrd="0" destOrd="0" presId="urn:microsoft.com/office/officeart/2005/8/layout/list1"/>
    <dgm:cxn modelId="{2985469F-559E-49BE-B934-4E4FE759085D}" srcId="{1FC3FA51-7E87-4ADF-A5AD-5B57BFD48D15}" destId="{A5BF773F-87DA-4AA2-B812-B89E232E1EEC}" srcOrd="2" destOrd="0" parTransId="{CB2281D6-4208-429F-9EB4-7C7BFFE3827B}" sibTransId="{403BD32A-DEF8-4560-B0A4-CFAD5AFABDBB}"/>
    <dgm:cxn modelId="{F712E4A8-42DE-4451-AAC0-1969B838CBDC}" type="presOf" srcId="{882144AD-94A0-4718-861A-9AED72D41E99}" destId="{DB7FE84E-CEDA-449F-A890-95EF4800F44C}" srcOrd="0" destOrd="3" presId="urn:microsoft.com/office/officeart/2005/8/layout/list1"/>
    <dgm:cxn modelId="{C2A613AF-D29D-41FE-9AF8-D90B4E155994}" type="presOf" srcId="{7F6D1B25-DB53-4F52-8783-5C7F40A1E88E}" destId="{7BBBFB80-80E7-4B6C-A428-E3E37F85885F}" srcOrd="0" destOrd="3" presId="urn:microsoft.com/office/officeart/2005/8/layout/list1"/>
    <dgm:cxn modelId="{FA7DC5B1-A359-48FE-AD63-21AC31266B3F}" type="presOf" srcId="{12F7DFC7-3C0D-49E2-B724-1CC7E1DBA856}" destId="{7BBBFB80-80E7-4B6C-A428-E3E37F85885F}" srcOrd="0" destOrd="0" presId="urn:microsoft.com/office/officeart/2005/8/layout/list1"/>
    <dgm:cxn modelId="{3BF391B2-D9AA-4F7A-A74C-825ABDED6D15}" srcId="{A5BF773F-87DA-4AA2-B812-B89E232E1EEC}" destId="{2CE71516-421F-42D1-9B8C-C9AEE3507D30}" srcOrd="1" destOrd="0" parTransId="{9647DD8C-CA31-45C9-86D7-EC6DA7110EF6}" sibTransId="{DD755D82-BCE4-46CC-9FD5-FB38B8C1D09D}"/>
    <dgm:cxn modelId="{96D319C4-74D4-4AB4-9588-0074B19F2F02}" type="presOf" srcId="{AAEAB8BE-838B-46E8-8A32-7372C8197C51}" destId="{D1001853-C0AA-470A-9325-9ADD16B66577}" srcOrd="0" destOrd="0" presId="urn:microsoft.com/office/officeart/2005/8/layout/list1"/>
    <dgm:cxn modelId="{89FC30C7-B6C6-41B6-9091-97A43BCEF30C}" type="presOf" srcId="{0BD7D18F-1145-4E64-BC1C-F10C5EBDDBB0}" destId="{DB7FE84E-CEDA-449F-A890-95EF4800F44C}" srcOrd="0" destOrd="0" presId="urn:microsoft.com/office/officeart/2005/8/layout/list1"/>
    <dgm:cxn modelId="{671CE9CD-6B6A-4776-8891-44A05A127484}" srcId="{1FC3FA51-7E87-4ADF-A5AD-5B57BFD48D15}" destId="{3BF4D7A8-DD79-45FE-904F-502A83DFD42E}" srcOrd="3" destOrd="0" parTransId="{A1502ABE-E696-48E7-AE0A-311F5BCD468F}" sibTransId="{8A4C5909-8677-4FAA-B5F9-7D064AD0C3FD}"/>
    <dgm:cxn modelId="{D84B03CE-D4B6-446B-A85F-9E837EC634D0}" type="presOf" srcId="{361DA220-E4CD-420A-BC86-92AD157B6AC7}" destId="{C77DDF27-25E7-4F2C-A941-889E8A9A1959}" srcOrd="0" destOrd="0" presId="urn:microsoft.com/office/officeart/2005/8/layout/list1"/>
    <dgm:cxn modelId="{2BFBEBCF-9BC7-4B71-B14E-2A9C0420113B}" type="presOf" srcId="{AAEAB8BE-838B-46E8-8A32-7372C8197C51}" destId="{1B22EC0F-01D4-49C7-8BDF-059D4DB9D23D}" srcOrd="1" destOrd="0" presId="urn:microsoft.com/office/officeart/2005/8/layout/list1"/>
    <dgm:cxn modelId="{E0CE51D5-00D0-4572-A25C-70056A1F0595}" srcId="{AAEAB8BE-838B-46E8-8A32-7372C8197C51}" destId="{33432349-15D0-4620-8B31-515F9F3589A5}" srcOrd="1" destOrd="0" parTransId="{96652A1C-F91B-42BE-8C22-4615906331A5}" sibTransId="{8184CC9F-9F6C-4DBF-BE51-32BA41A6DA21}"/>
    <dgm:cxn modelId="{837D41DE-4370-4D6D-98A9-8A53239014F0}" type="presOf" srcId="{28B3A7FA-A686-4033-B58F-433FEDFDAA54}" destId="{C77DDF27-25E7-4F2C-A941-889E8A9A1959}" srcOrd="0" destOrd="1" presId="urn:microsoft.com/office/officeart/2005/8/layout/list1"/>
    <dgm:cxn modelId="{9E11B9DF-95C7-4D4C-9AB2-478D8DA1D4E8}" type="presOf" srcId="{A5BF773F-87DA-4AA2-B812-B89E232E1EEC}" destId="{2EC7E0A5-4013-411C-8D62-313B995D2342}" srcOrd="0" destOrd="0" presId="urn:microsoft.com/office/officeart/2005/8/layout/list1"/>
    <dgm:cxn modelId="{B17E3DE2-33F4-4E54-8327-77207621D2B2}" srcId="{A5BF773F-87DA-4AA2-B812-B89E232E1EEC}" destId="{30A15497-83C2-4FAC-B1D7-7ACC26D5AD3C}" srcOrd="2" destOrd="0" parTransId="{4A27356B-197A-478D-AB04-F1851E0A73FD}" sibTransId="{AD48E6B6-6C87-41BB-9D47-5D04D366CE7B}"/>
    <dgm:cxn modelId="{44C120F2-0439-4F39-B0F7-D43EDED39501}" type="presOf" srcId="{BB8EF761-C9F5-40E1-9F02-B9B1B527F45F}" destId="{7BBBFB80-80E7-4B6C-A428-E3E37F85885F}" srcOrd="0" destOrd="4" presId="urn:microsoft.com/office/officeart/2005/8/layout/list1"/>
    <dgm:cxn modelId="{84429DF7-A33F-47C3-89F2-0E4809D0F636}" type="presOf" srcId="{B32874BC-F64E-4603-844D-B42868418DEA}" destId="{DB7FE84E-CEDA-449F-A890-95EF4800F44C}" srcOrd="0" destOrd="4" presId="urn:microsoft.com/office/officeart/2005/8/layout/list1"/>
    <dgm:cxn modelId="{F2C7DCFD-418E-4D65-B8D4-91A39B121CE9}" type="presOf" srcId="{5D553157-23AD-4FDD-9AA9-F4AEBDB54E2F}" destId="{7BBBFB80-80E7-4B6C-A428-E3E37F85885F}" srcOrd="0" destOrd="1" presId="urn:microsoft.com/office/officeart/2005/8/layout/list1"/>
    <dgm:cxn modelId="{D8750AFF-829C-49B9-8E64-0143004E9AFD}" type="presOf" srcId="{3BF4D7A8-DD79-45FE-904F-502A83DFD42E}" destId="{E1758B25-4065-48E3-A44A-F20E4A395D8B}" srcOrd="0" destOrd="0" presId="urn:microsoft.com/office/officeart/2005/8/layout/list1"/>
    <dgm:cxn modelId="{48B4FDBC-D5FE-4B42-9925-4B532014A27E}" type="presParOf" srcId="{C53D8219-3183-44B4-86B7-6C019B6BD49B}" destId="{32C2591C-69C3-41B8-8226-8594060AE068}" srcOrd="0" destOrd="0" presId="urn:microsoft.com/office/officeart/2005/8/layout/list1"/>
    <dgm:cxn modelId="{0D223547-0A63-4F11-BA81-211C8C0FA56D}" type="presParOf" srcId="{32C2591C-69C3-41B8-8226-8594060AE068}" destId="{889C1163-9334-4541-8ADA-45F1D88A9984}" srcOrd="0" destOrd="0" presId="urn:microsoft.com/office/officeart/2005/8/layout/list1"/>
    <dgm:cxn modelId="{324EB659-8F3C-48AD-92BF-CA760BE15271}" type="presParOf" srcId="{32C2591C-69C3-41B8-8226-8594060AE068}" destId="{C0E2DDB1-EE93-4D06-869B-CFBB993FBF43}" srcOrd="1" destOrd="0" presId="urn:microsoft.com/office/officeart/2005/8/layout/list1"/>
    <dgm:cxn modelId="{B6FF35FC-2E18-43E9-B5FA-02DB4847096E}" type="presParOf" srcId="{C53D8219-3183-44B4-86B7-6C019B6BD49B}" destId="{B2009E5F-7ADE-4405-8FA5-DC86285ADD41}" srcOrd="1" destOrd="0" presId="urn:microsoft.com/office/officeart/2005/8/layout/list1"/>
    <dgm:cxn modelId="{687A091E-EFEA-4A7E-9685-9413D8B51993}" type="presParOf" srcId="{C53D8219-3183-44B4-86B7-6C019B6BD49B}" destId="{7BBBFB80-80E7-4B6C-A428-E3E37F85885F}" srcOrd="2" destOrd="0" presId="urn:microsoft.com/office/officeart/2005/8/layout/list1"/>
    <dgm:cxn modelId="{09C5B36B-95F3-428D-8B21-F3581C773783}" type="presParOf" srcId="{C53D8219-3183-44B4-86B7-6C019B6BD49B}" destId="{B3950CF7-133A-4CB7-B849-EA58677B2AD3}" srcOrd="3" destOrd="0" presId="urn:microsoft.com/office/officeart/2005/8/layout/list1"/>
    <dgm:cxn modelId="{7F489B90-8EB8-400A-AF42-AE38EEA56BDA}" type="presParOf" srcId="{C53D8219-3183-44B4-86B7-6C019B6BD49B}" destId="{2FA40690-110F-4B27-ABAB-AE5DFD5EAA55}" srcOrd="4" destOrd="0" presId="urn:microsoft.com/office/officeart/2005/8/layout/list1"/>
    <dgm:cxn modelId="{9CCBA594-6D5B-4719-BC23-69B563C718C2}" type="presParOf" srcId="{2FA40690-110F-4B27-ABAB-AE5DFD5EAA55}" destId="{D1001853-C0AA-470A-9325-9ADD16B66577}" srcOrd="0" destOrd="0" presId="urn:microsoft.com/office/officeart/2005/8/layout/list1"/>
    <dgm:cxn modelId="{2A8CDCB6-1029-413B-BB27-85EA670D8D1F}" type="presParOf" srcId="{2FA40690-110F-4B27-ABAB-AE5DFD5EAA55}" destId="{1B22EC0F-01D4-49C7-8BDF-059D4DB9D23D}" srcOrd="1" destOrd="0" presId="urn:microsoft.com/office/officeart/2005/8/layout/list1"/>
    <dgm:cxn modelId="{5523F1DF-30CD-4168-B94C-4A89D3D96C0A}" type="presParOf" srcId="{C53D8219-3183-44B4-86B7-6C019B6BD49B}" destId="{753375F5-C3E8-4FFB-8466-7BB7282C6053}" srcOrd="5" destOrd="0" presId="urn:microsoft.com/office/officeart/2005/8/layout/list1"/>
    <dgm:cxn modelId="{C10C9062-05DB-485D-9690-03AD9D31C027}" type="presParOf" srcId="{C53D8219-3183-44B4-86B7-6C019B6BD49B}" destId="{DB7FE84E-CEDA-449F-A890-95EF4800F44C}" srcOrd="6" destOrd="0" presId="urn:microsoft.com/office/officeart/2005/8/layout/list1"/>
    <dgm:cxn modelId="{40D32DF2-ACA5-4655-A46E-55ACBEA0CE36}" type="presParOf" srcId="{C53D8219-3183-44B4-86B7-6C019B6BD49B}" destId="{67B32DCA-7096-4C6A-997E-3610FFA1ECA9}" srcOrd="7" destOrd="0" presId="urn:microsoft.com/office/officeart/2005/8/layout/list1"/>
    <dgm:cxn modelId="{29840714-D2A7-44AB-A0B3-B6124E55768B}" type="presParOf" srcId="{C53D8219-3183-44B4-86B7-6C019B6BD49B}" destId="{1DEBF1D0-3AC1-4558-BCCE-0E410C9E3DC6}" srcOrd="8" destOrd="0" presId="urn:microsoft.com/office/officeart/2005/8/layout/list1"/>
    <dgm:cxn modelId="{06703326-18F3-4586-881B-3F5FCD75BCA8}" type="presParOf" srcId="{1DEBF1D0-3AC1-4558-BCCE-0E410C9E3DC6}" destId="{2EC7E0A5-4013-411C-8D62-313B995D2342}" srcOrd="0" destOrd="0" presId="urn:microsoft.com/office/officeart/2005/8/layout/list1"/>
    <dgm:cxn modelId="{55E4F464-563F-4B0D-99DA-8D19692C38E3}" type="presParOf" srcId="{1DEBF1D0-3AC1-4558-BCCE-0E410C9E3DC6}" destId="{2C3207B0-163B-4203-A42E-A31B1E371532}" srcOrd="1" destOrd="0" presId="urn:microsoft.com/office/officeart/2005/8/layout/list1"/>
    <dgm:cxn modelId="{E40A5AA7-8575-45BB-8B99-AA7B815146BE}" type="presParOf" srcId="{C53D8219-3183-44B4-86B7-6C019B6BD49B}" destId="{826F6CFD-97E4-4D6F-9EC1-76DBB1365838}" srcOrd="9" destOrd="0" presId="urn:microsoft.com/office/officeart/2005/8/layout/list1"/>
    <dgm:cxn modelId="{967FD682-D58B-4123-9F05-97E3F4DE1AC6}" type="presParOf" srcId="{C53D8219-3183-44B4-86B7-6C019B6BD49B}" destId="{ABB01750-F9F9-418B-BF21-E258C471AC87}" srcOrd="10" destOrd="0" presId="urn:microsoft.com/office/officeart/2005/8/layout/list1"/>
    <dgm:cxn modelId="{78727B1C-87A0-4F33-85E2-FBF8CA2C9636}" type="presParOf" srcId="{C53D8219-3183-44B4-86B7-6C019B6BD49B}" destId="{7DB87D68-1D81-4AFB-90C3-2521B4805668}" srcOrd="11" destOrd="0" presId="urn:microsoft.com/office/officeart/2005/8/layout/list1"/>
    <dgm:cxn modelId="{88DF6921-CC1E-461B-AA7B-62F5BF1824E2}" type="presParOf" srcId="{C53D8219-3183-44B4-86B7-6C019B6BD49B}" destId="{8DFCC375-E2DE-4E56-940D-4738B3848F0F}" srcOrd="12" destOrd="0" presId="urn:microsoft.com/office/officeart/2005/8/layout/list1"/>
    <dgm:cxn modelId="{71BA7D92-AFB5-4C90-B133-C4C9F1D8B8F1}" type="presParOf" srcId="{8DFCC375-E2DE-4E56-940D-4738B3848F0F}" destId="{E1758B25-4065-48E3-A44A-F20E4A395D8B}" srcOrd="0" destOrd="0" presId="urn:microsoft.com/office/officeart/2005/8/layout/list1"/>
    <dgm:cxn modelId="{6FBD9457-A11C-4663-B1DE-98FA4BB1885D}" type="presParOf" srcId="{8DFCC375-E2DE-4E56-940D-4738B3848F0F}" destId="{5B6F402F-86C2-4607-9080-9F2192E6F0CC}" srcOrd="1" destOrd="0" presId="urn:microsoft.com/office/officeart/2005/8/layout/list1"/>
    <dgm:cxn modelId="{22A374D8-8969-4256-8E3C-84AECF55DED7}" type="presParOf" srcId="{C53D8219-3183-44B4-86B7-6C019B6BD49B}" destId="{478FBC9E-009C-43F2-BDB1-E25A83811658}" srcOrd="13" destOrd="0" presId="urn:microsoft.com/office/officeart/2005/8/layout/list1"/>
    <dgm:cxn modelId="{8676B78F-04D4-409D-B94C-045F285FAB5B}" type="presParOf" srcId="{C53D8219-3183-44B4-86B7-6C019B6BD49B}" destId="{C77DDF27-25E7-4F2C-A941-889E8A9A195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BFB80-80E7-4B6C-A428-E3E37F85885F}">
      <dsp:nvSpPr>
        <dsp:cNvPr id="0" name=""/>
        <dsp:cNvSpPr/>
      </dsp:nvSpPr>
      <dsp:spPr>
        <a:xfrm>
          <a:off x="0" y="394630"/>
          <a:ext cx="6792416" cy="672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167" tIns="145796" rIns="527167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Schemaläggning av beställda/förbokade examinationstillfällen (TS)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Hantera sena bokningar och ombokningar (TS)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Stöd vid skapandet av digital examination (</a:t>
          </a:r>
          <a:r>
            <a:rPr lang="sv-SE" sz="700" kern="1200" dirty="0" err="1"/>
            <a:t>UoL</a:t>
          </a:r>
          <a:r>
            <a:rPr lang="sv-SE" sz="700" kern="1200" dirty="0"/>
            <a:t>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v-SE" sz="700" kern="1200" dirty="0"/>
        </a:p>
      </dsp:txBody>
      <dsp:txXfrm>
        <a:off x="0" y="394630"/>
        <a:ext cx="6792416" cy="672525"/>
      </dsp:txXfrm>
    </dsp:sp>
    <dsp:sp modelId="{C0E2DDB1-EE93-4D06-869B-CFBB993FBF43}">
      <dsp:nvSpPr>
        <dsp:cNvPr id="0" name=""/>
        <dsp:cNvSpPr/>
      </dsp:nvSpPr>
      <dsp:spPr>
        <a:xfrm>
          <a:off x="339620" y="291310"/>
          <a:ext cx="4754691" cy="206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00" kern="1200" dirty="0"/>
            <a:t>Förberedelse examination	</a:t>
          </a:r>
        </a:p>
      </dsp:txBody>
      <dsp:txXfrm>
        <a:off x="349707" y="301397"/>
        <a:ext cx="4734517" cy="186466"/>
      </dsp:txXfrm>
    </dsp:sp>
    <dsp:sp modelId="{DB7FE84E-CEDA-449F-A890-95EF4800F44C}">
      <dsp:nvSpPr>
        <dsp:cNvPr id="0" name=""/>
        <dsp:cNvSpPr/>
      </dsp:nvSpPr>
      <dsp:spPr>
        <a:xfrm>
          <a:off x="0" y="1208275"/>
          <a:ext cx="6792416" cy="429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167" tIns="145796" rIns="527167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Boka tentamensvakter (TS)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IT-support finns på plats för större examinationer, i övrigt på distans</a:t>
          </a:r>
        </a:p>
      </dsp:txBody>
      <dsp:txXfrm>
        <a:off x="0" y="1208275"/>
        <a:ext cx="6792416" cy="429975"/>
      </dsp:txXfrm>
    </dsp:sp>
    <dsp:sp modelId="{1B22EC0F-01D4-49C7-8BDF-059D4DB9D23D}">
      <dsp:nvSpPr>
        <dsp:cNvPr id="0" name=""/>
        <dsp:cNvSpPr/>
      </dsp:nvSpPr>
      <dsp:spPr>
        <a:xfrm>
          <a:off x="339620" y="1104955"/>
          <a:ext cx="4754691" cy="206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00" kern="1200" dirty="0"/>
            <a:t>Inför examinationstillfället	</a:t>
          </a:r>
        </a:p>
      </dsp:txBody>
      <dsp:txXfrm>
        <a:off x="349707" y="1115042"/>
        <a:ext cx="4734517" cy="186466"/>
      </dsp:txXfrm>
    </dsp:sp>
    <dsp:sp modelId="{ABB01750-F9F9-418B-BF21-E258C471AC87}">
      <dsp:nvSpPr>
        <dsp:cNvPr id="0" name=""/>
        <dsp:cNvSpPr/>
      </dsp:nvSpPr>
      <dsp:spPr>
        <a:xfrm>
          <a:off x="0" y="1779370"/>
          <a:ext cx="6792416" cy="926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167" tIns="145796" rIns="527167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Placera studenterna i salarna (TS)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Kommunikation med kursen. (TS)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Förberedelse av material till examinationssalarna, tex. Listor, koder, kladdpapper mm (TS)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Kommunikation med tentamensvakterna inför examinationstillfället (TS)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Kommunikation med student-IT (TS/Student-IT)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v-SE" sz="700" kern="1200" dirty="0"/>
        </a:p>
      </dsp:txBody>
      <dsp:txXfrm>
        <a:off x="0" y="1779370"/>
        <a:ext cx="6792416" cy="926100"/>
      </dsp:txXfrm>
    </dsp:sp>
    <dsp:sp modelId="{2C3207B0-163B-4203-A42E-A31B1E371532}">
      <dsp:nvSpPr>
        <dsp:cNvPr id="0" name=""/>
        <dsp:cNvSpPr/>
      </dsp:nvSpPr>
      <dsp:spPr>
        <a:xfrm>
          <a:off x="339620" y="1676050"/>
          <a:ext cx="4754691" cy="206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00" kern="1200" dirty="0"/>
            <a:t>Vid anmälningstidens utgång</a:t>
          </a:r>
        </a:p>
      </dsp:txBody>
      <dsp:txXfrm>
        <a:off x="349707" y="1686137"/>
        <a:ext cx="4734517" cy="186466"/>
      </dsp:txXfrm>
    </dsp:sp>
    <dsp:sp modelId="{DDE51C92-34E4-40F7-8E9C-20076DA47D79}">
      <dsp:nvSpPr>
        <dsp:cNvPr id="0" name=""/>
        <dsp:cNvSpPr/>
      </dsp:nvSpPr>
      <dsp:spPr>
        <a:xfrm>
          <a:off x="0" y="2846590"/>
          <a:ext cx="6792416" cy="926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167" tIns="145796" rIns="527167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Tentamensvakterna övervakar examinationen och informerar i sal (TV)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Kommunikation mellan tentamensvakter/IT-support och examinator och utbildningsadministratör (TS/IT-support/TV)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 err="1"/>
            <a:t>Monitorera</a:t>
          </a:r>
          <a:r>
            <a:rPr lang="sv-SE" sz="700" kern="1200" dirty="0"/>
            <a:t> i sal (TV)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Allt material som använts i examinationssalen (listor, pappersexaminationer mm återlämnas till kursen som hämtar i salen).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700" kern="1200" dirty="0"/>
            <a:t>Listor mm scannas och delas med kursen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v-SE" sz="700" kern="1200" dirty="0"/>
        </a:p>
      </dsp:txBody>
      <dsp:txXfrm>
        <a:off x="0" y="2846590"/>
        <a:ext cx="6792416" cy="926100"/>
      </dsp:txXfrm>
    </dsp:sp>
    <dsp:sp modelId="{B55C52B6-0540-4D34-BBB6-FB89FC934081}">
      <dsp:nvSpPr>
        <dsp:cNvPr id="0" name=""/>
        <dsp:cNvSpPr/>
      </dsp:nvSpPr>
      <dsp:spPr>
        <a:xfrm>
          <a:off x="339620" y="2743270"/>
          <a:ext cx="4754691" cy="206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00" kern="1200" dirty="0"/>
            <a:t>Under/efter examinationen</a:t>
          </a:r>
        </a:p>
      </dsp:txBody>
      <dsp:txXfrm>
        <a:off x="349707" y="2753357"/>
        <a:ext cx="4734517" cy="186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BFB80-80E7-4B6C-A428-E3E37F85885F}">
      <dsp:nvSpPr>
        <dsp:cNvPr id="0" name=""/>
        <dsp:cNvSpPr/>
      </dsp:nvSpPr>
      <dsp:spPr>
        <a:xfrm>
          <a:off x="0" y="185919"/>
          <a:ext cx="6792416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167" tIns="166624" rIns="527167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Skapa examinationen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Beställa tentamenstillfälle (lokal och platser, uppdatera vid behov, lägga in kontaktpersoner)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Informera studenterna om när och var examinationen är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Informera om att studenter med funktionsnedsättning ska inkomma med sitt intyg om särskilt pedagogiskt stöd.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v-SE" sz="800" kern="1200" dirty="0"/>
        </a:p>
      </dsp:txBody>
      <dsp:txXfrm>
        <a:off x="0" y="185919"/>
        <a:ext cx="6792416" cy="907200"/>
      </dsp:txXfrm>
    </dsp:sp>
    <dsp:sp modelId="{C0E2DDB1-EE93-4D06-869B-CFBB993FBF43}">
      <dsp:nvSpPr>
        <dsp:cNvPr id="0" name=""/>
        <dsp:cNvSpPr/>
      </dsp:nvSpPr>
      <dsp:spPr>
        <a:xfrm>
          <a:off x="339620" y="67839"/>
          <a:ext cx="4754691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Förberedelse examination	</a:t>
          </a:r>
        </a:p>
      </dsp:txBody>
      <dsp:txXfrm>
        <a:off x="351148" y="79367"/>
        <a:ext cx="4731635" cy="213104"/>
      </dsp:txXfrm>
    </dsp:sp>
    <dsp:sp modelId="{DB7FE84E-CEDA-449F-A890-95EF4800F44C}">
      <dsp:nvSpPr>
        <dsp:cNvPr id="0" name=""/>
        <dsp:cNvSpPr/>
      </dsp:nvSpPr>
      <dsp:spPr>
        <a:xfrm>
          <a:off x="0" y="1254399"/>
          <a:ext cx="6792416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167" tIns="166624" rIns="527167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Skapa aktivitetstillfälle för anmälan till examinationen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Publicera aktivitetstillfället för att öppna upp för studenter att anmäla sig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Förbereda material till examinationstillfället, t.ex. kopiera upp pappersexaminationer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Besluta om individuellt stöd för studenter med funktionsnedsättning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Kontrollera inställningarna i digital examination</a:t>
          </a:r>
        </a:p>
      </dsp:txBody>
      <dsp:txXfrm>
        <a:off x="0" y="1254399"/>
        <a:ext cx="6792416" cy="907200"/>
      </dsp:txXfrm>
    </dsp:sp>
    <dsp:sp modelId="{1B22EC0F-01D4-49C7-8BDF-059D4DB9D23D}">
      <dsp:nvSpPr>
        <dsp:cNvPr id="0" name=""/>
        <dsp:cNvSpPr/>
      </dsp:nvSpPr>
      <dsp:spPr>
        <a:xfrm>
          <a:off x="339620" y="1136319"/>
          <a:ext cx="4754691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Inför examinationstillfället	</a:t>
          </a:r>
        </a:p>
      </dsp:txBody>
      <dsp:txXfrm>
        <a:off x="351148" y="1147847"/>
        <a:ext cx="4731635" cy="213104"/>
      </dsp:txXfrm>
    </dsp:sp>
    <dsp:sp modelId="{ABB01750-F9F9-418B-BF21-E258C471AC87}">
      <dsp:nvSpPr>
        <dsp:cNvPr id="0" name=""/>
        <dsp:cNvSpPr/>
      </dsp:nvSpPr>
      <dsp:spPr>
        <a:xfrm>
          <a:off x="0" y="2322880"/>
          <a:ext cx="679241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167" tIns="166624" rIns="527167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10 dagar innan examinationen – skicka in beslut om stöd samt informationsbladet.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Under de 2 första dagarna - Gå igenom och justera anmälningarna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Kommunikation med tentamensservice</a:t>
          </a:r>
        </a:p>
      </dsp:txBody>
      <dsp:txXfrm>
        <a:off x="0" y="2322880"/>
        <a:ext cx="6792416" cy="630000"/>
      </dsp:txXfrm>
    </dsp:sp>
    <dsp:sp modelId="{2C3207B0-163B-4203-A42E-A31B1E371532}">
      <dsp:nvSpPr>
        <dsp:cNvPr id="0" name=""/>
        <dsp:cNvSpPr/>
      </dsp:nvSpPr>
      <dsp:spPr>
        <a:xfrm>
          <a:off x="339620" y="2204800"/>
          <a:ext cx="4754691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Vid anmälningstidens utgång och under examinationstillfället</a:t>
          </a:r>
        </a:p>
      </dsp:txBody>
      <dsp:txXfrm>
        <a:off x="351148" y="2216328"/>
        <a:ext cx="4731635" cy="213104"/>
      </dsp:txXfrm>
    </dsp:sp>
    <dsp:sp modelId="{C77DDF27-25E7-4F2C-A941-889E8A9A1959}">
      <dsp:nvSpPr>
        <dsp:cNvPr id="0" name=""/>
        <dsp:cNvSpPr/>
      </dsp:nvSpPr>
      <dsp:spPr>
        <a:xfrm>
          <a:off x="0" y="3114160"/>
          <a:ext cx="6792416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167" tIns="166624" rIns="527167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Examinator och utbildningsadministratör ska finnas tillgängliga före och under examinationstillfället för </a:t>
          </a:r>
          <a:r>
            <a:rPr lang="sv-SE" sz="800" kern="1200" dirty="0" err="1"/>
            <a:t>ev</a:t>
          </a:r>
          <a:r>
            <a:rPr lang="sv-SE" sz="800" kern="1200" dirty="0"/>
            <a:t> frågor/händelser. För att hantera ev. sena anmälningar vid skrivsalen behöver administratören vara tillgängliga på distans 30 min innan och fram till det sena insläppet.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Leverera och hämta pappersexaminationer vid examinationssalen.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800" kern="1200" dirty="0"/>
            <a:t>Finnas tillgängliga på distans och kunna logga in i examinationen</a:t>
          </a:r>
        </a:p>
      </dsp:txBody>
      <dsp:txXfrm>
        <a:off x="0" y="3114160"/>
        <a:ext cx="6792416" cy="882000"/>
      </dsp:txXfrm>
    </dsp:sp>
    <dsp:sp modelId="{5B6F402F-86C2-4607-9080-9F2192E6F0CC}">
      <dsp:nvSpPr>
        <dsp:cNvPr id="0" name=""/>
        <dsp:cNvSpPr/>
      </dsp:nvSpPr>
      <dsp:spPr>
        <a:xfrm>
          <a:off x="339620" y="2996080"/>
          <a:ext cx="4754691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Under examinationstillfället</a:t>
          </a:r>
        </a:p>
      </dsp:txBody>
      <dsp:txXfrm>
        <a:off x="351148" y="3007608"/>
        <a:ext cx="4731635" cy="2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6818A54A-96AB-47F2-9FE3-5AA7C5EE6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C3AE1-DBA2-4DA9-A7CE-D2A621C81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F06C-14D9-45DF-81A5-F25F8ECA9886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B76FC6-F54A-4120-9B8F-E28E2A08E5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B89EF-3F47-4486-BAA9-AF9A8BE096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C5D8-C806-4BBF-A442-91371CDD1B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5C58A32B-CE37-00A7-BB2A-05D502F73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1478" y="262850"/>
            <a:ext cx="1691680" cy="704867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kern="1200" spc="-8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 me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9">
            <a:extLst>
              <a:ext uri="{FF2B5EF4-FFF2-40B4-BE49-F238E27FC236}">
                <a16:creationId xmlns:a16="http://schemas.microsoft.com/office/drawing/2014/main" id="{28D153B6-736E-604E-CC38-30ABDB6346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5971" y="4299942"/>
            <a:ext cx="8564501" cy="57849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1A2DD4E6-57FC-99BA-083F-4F5711AA3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8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bild">
    <p:bg>
      <p:bgPr>
        <a:solidFill>
          <a:srgbClr val="ED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spc="-5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E932089-4B60-997F-1556-AFC32E41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625DCC80-084E-4AB6-9121-2894F903773A}" type="datetime4">
              <a:rPr lang="sv-SE" smtClean="0"/>
              <a:pPr/>
              <a:t>4 oktober 2023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E61809-D4AE-3513-8292-B4E6C292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983" y="5310172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65A8F9B-CA64-77A4-A2D1-92138346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379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6774" y="1402829"/>
            <a:ext cx="8631243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DD7F2B-4D4B-452C-8366-967232B9551F}" type="datetime4">
              <a:rPr lang="sv-SE" smtClean="0"/>
              <a:t>4 oktober 2023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+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D75CC17-B226-9EC7-7062-ECD0FA0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3CEA02-8FD8-B27D-7351-D598B5116632}"/>
              </a:ext>
            </a:extLst>
          </p:cNvPr>
          <p:cNvSpPr>
            <a:spLocks noGrp="1" noChangeArrowheads="1"/>
          </p:cNvSpPr>
          <p:nvPr>
            <p:ph idx="13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1200" y="1403857"/>
            <a:ext cx="4170040" cy="3189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BBC55AFF-EEAC-CC84-7EDE-436AC101B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99858-5981-43EC-9938-BED63F28F62D}" type="datetime4">
              <a:rPr lang="sv-SE" smtClean="0"/>
              <a:t>4 oktober 2023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E2751E-29B4-AE75-0730-6CFFB5936B8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AA906207-79B5-98E0-34C3-171784B570D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787581" y="5213161"/>
            <a:ext cx="94998" cy="171450"/>
          </a:xfrm>
        </p:spPr>
        <p:txBody>
          <a:bodyPr/>
          <a:lstStyle>
            <a:lvl1pPr>
              <a:defRPr sz="100"/>
            </a:lvl1pPr>
          </a:lstStyle>
          <a:p>
            <a:fld id="{625DCC80-084E-4AB6-9121-2894F903773A}" type="datetime4">
              <a:rPr lang="sv-SE" smtClean="0"/>
              <a:pPr/>
              <a:t>4 oktober 2023</a:t>
            </a:fld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DD1BCA6E-C8FD-891D-4F83-66CC4277CA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" y="5236046"/>
            <a:ext cx="107504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5358C040-7B29-520B-66D6-03AF9B5F54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463981" y="5213161"/>
            <a:ext cx="45719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1 innehåll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6C309769-9796-3F4C-16EC-30D95F727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0AA63C4E-0A70-530E-97DF-2D2B5352F878}"/>
              </a:ext>
            </a:extLst>
          </p:cNvPr>
          <p:cNvSpPr>
            <a:spLocks noGrp="1" noChangeArrowheads="1"/>
          </p:cNvSpPr>
          <p:nvPr>
            <p:ph idx="15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1D2BA1C-0344-BC2E-84D4-95E7F2FD7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D5F58E-AAB0-413F-8AAB-C3EC46A63657}" type="datetime4">
              <a:rPr lang="sv-SE" smtClean="0"/>
              <a:t>4 oktober 2023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5A0135-F7D5-EC17-C577-4234FB38314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b="0" i="0" u="none" strike="noStrike" baseline="0" dirty="0">
                <a:solidFill>
                  <a:srgbClr val="000000"/>
                </a:solidFill>
                <a:latin typeface="DM Sans" pitchFamily="2" charset="0"/>
              </a:rPr>
              <a:t>Klicka på första eller andra ikonen i den andra raden av ikoner för att infoga en bild.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id="{6AB09F81-3DF8-1100-91E4-2C1919909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372DAC4F-41A4-C8F3-1E26-84893299D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412174-C007-4F10-9AE9-98503DE23BF0}" type="datetime4">
              <a:rPr lang="sv-SE" smtClean="0"/>
              <a:t>4 oktober 2023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96EA6F-41F1-0969-DF45-AEBBDEDF0D9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02F024F-96B7-5411-16AF-D7BE9A4ACEA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55971" y="1401312"/>
            <a:ext cx="4170038" cy="319371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 m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>
          <a:xfrm>
            <a:off x="255971" y="4016459"/>
            <a:ext cx="4170039" cy="57849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text 9"/>
          <p:cNvSpPr>
            <a:spLocks noGrp="1"/>
          </p:cNvSpPr>
          <p:nvPr>
            <p:ph type="body" sz="quarter" idx="16"/>
          </p:nvPr>
        </p:nvSpPr>
        <p:spPr>
          <a:xfrm>
            <a:off x="4711200" y="4016459"/>
            <a:ext cx="4170039" cy="574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sidfot 2">
            <a:extLst>
              <a:ext uri="{FF2B5EF4-FFF2-40B4-BE49-F238E27FC236}">
                <a16:creationId xmlns:a16="http://schemas.microsoft.com/office/drawing/2014/main" id="{D069920A-1206-9BEB-B428-2FE026E7B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DD2E-EA12-46D7-A9EE-CEEB1AFF2C18}" type="datetime4">
              <a:rPr lang="sv-SE" smtClean="0"/>
              <a:t>4 oktober 2023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F7332DF-CAE5-41F2-AEFA-52F537B3AA4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1199" y="1404632"/>
            <a:ext cx="4170040" cy="251682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794E74-271C-9E5F-FE9E-7420C39ABE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55971" y="1401312"/>
            <a:ext cx="4170038" cy="252014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580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Logotyp Karolinska Institutet.">
            <a:extLst>
              <a:ext uri="{FF2B5EF4-FFF2-40B4-BE49-F238E27FC236}">
                <a16:creationId xmlns:a16="http://schemas.microsoft.com/office/drawing/2014/main" id="{7AC1AD67-1AF6-B109-ABEC-31FF3DEF0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83" y="339502"/>
            <a:ext cx="8625257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983" y="1402830"/>
            <a:ext cx="8630513" cy="31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080A6F-57B1-B9B7-BFFB-9C38D4F13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3447" y="4788233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fld id="{625DCC80-084E-4AB6-9121-2894F903773A}" type="datetime4">
              <a:rPr lang="sv-SE" smtClean="0"/>
              <a:pPr/>
              <a:t>4 oktober 2023</a:t>
            </a:fld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99847" y="4788233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accent1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2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spc="-5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59830C-B1EA-90DC-997E-F72A125D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54" y="183817"/>
            <a:ext cx="8632045" cy="857250"/>
          </a:xfrm>
        </p:spPr>
        <p:txBody>
          <a:bodyPr/>
          <a:lstStyle/>
          <a:p>
            <a:r>
              <a:rPr lang="sv-SE" dirty="0"/>
              <a:t>Tentamensservice inkl. </a:t>
            </a:r>
            <a:r>
              <a:rPr lang="sv-SE" dirty="0" err="1"/>
              <a:t>UoL</a:t>
            </a:r>
            <a:r>
              <a:rPr lang="sv-SE" dirty="0"/>
              <a:t>, student-IT, tentavakter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DFC7D0C3-CAF0-8109-1B80-96DA17FEC8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752459"/>
              </p:ext>
            </p:extLst>
          </p:nvPr>
        </p:nvGraphicFramePr>
        <p:xfrm>
          <a:off x="257175" y="1403350"/>
          <a:ext cx="8631238" cy="318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568A64-EAFB-638E-4EBC-00368004A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A8A98D-4F6C-D754-AC95-97760F5A8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AA4B3B-6F40-F4FE-EB1B-3D0BA402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C56-CB7E-413F-8971-4226A1EF6823}" type="slidenum">
              <a:rPr lang="sv-SE" smtClean="0"/>
              <a:pPr/>
              <a:t>1</a:t>
            </a:fld>
            <a:endParaRPr lang="sv-SE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B8E495C-8557-6F42-96E2-0A2661F279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2242834"/>
              </p:ext>
            </p:extLst>
          </p:nvPr>
        </p:nvGraphicFramePr>
        <p:xfrm>
          <a:off x="827584" y="539750"/>
          <a:ext cx="67924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8057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59830C-B1EA-90DC-997E-F72A125D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54" y="183817"/>
            <a:ext cx="8632045" cy="857250"/>
          </a:xfrm>
        </p:spPr>
        <p:txBody>
          <a:bodyPr/>
          <a:lstStyle/>
          <a:p>
            <a:r>
              <a:rPr lang="sv-SE" dirty="0"/>
              <a:t>Institution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DFC7D0C3-CAF0-8109-1B80-96DA17FEC8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7175" y="1403350"/>
          <a:ext cx="8631238" cy="318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568A64-EAFB-638E-4EBC-00368004A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A8A98D-4F6C-D754-AC95-97760F5A8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AA4B3B-6F40-F4FE-EB1B-3D0BA402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C56-CB7E-413F-8971-4226A1EF6823}" type="slidenum">
              <a:rPr lang="sv-SE" smtClean="0"/>
              <a:pPr/>
              <a:t>2</a:t>
            </a:fld>
            <a:endParaRPr lang="sv-SE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B8E495C-8557-6F42-96E2-0A2661F279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1719235"/>
              </p:ext>
            </p:extLst>
          </p:nvPr>
        </p:nvGraphicFramePr>
        <p:xfrm>
          <a:off x="827584" y="539750"/>
          <a:ext cx="67924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00929988"/>
      </p:ext>
    </p:extLst>
  </p:cSld>
  <p:clrMapOvr>
    <a:masterClrMapping/>
  </p:clrMapOvr>
</p:sld>
</file>

<file path=ppt/theme/theme1.xml><?xml version="1.0" encoding="utf-8"?>
<a:theme xmlns:a="http://schemas.openxmlformats.org/drawingml/2006/main" name="16_9_powerpointmall_ki_plommon_SVE">
  <a:themeElements>
    <a:clrScheme name="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F0433"/>
      </a:accent1>
      <a:accent2>
        <a:srgbClr val="FF876F"/>
      </a:accent2>
      <a:accent3>
        <a:srgbClr val="870052"/>
      </a:accent3>
      <a:accent4>
        <a:srgbClr val="FFDDD6"/>
      </a:accent4>
      <a:accent5>
        <a:srgbClr val="4DB5BC"/>
      </a:accent5>
      <a:accent6>
        <a:srgbClr val="CCEBED"/>
      </a:accent6>
      <a:hlink>
        <a:srgbClr val="870052"/>
      </a:hlink>
      <a:folHlink>
        <a:srgbClr val="C490AA"/>
      </a:folHlink>
    </a:clrScheme>
    <a:fontScheme name="KI PPT">
      <a:majorFont>
        <a:latin typeface="DM Sans Medium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  <a:ln w="6350">
          <a:solidFill>
            <a:schemeClr val="accent1"/>
          </a:solidFill>
        </a:ln>
      </a:spPr>
      <a:bodyPr wrap="square" rtlCol="0">
        <a:spAutoFit/>
      </a:bodyPr>
      <a:lstStyle>
        <a:defPPr algn="l">
          <a:defRPr sz="1400" dirty="0"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16_9" id="{1F38360D-59DB-4A23-9901-826B2655DF32}" vid="{12A715E1-1DBB-4DA1-A7DA-2BEA2C262AD0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AF2797060A9943A2452DAC17E3942A" ma:contentTypeVersion="11" ma:contentTypeDescription="Skapa ett nytt dokument." ma:contentTypeScope="" ma:versionID="f01a699c47145ae7175b86edb24354ae">
  <xsd:schema xmlns:xsd="http://www.w3.org/2001/XMLSchema" xmlns:xs="http://www.w3.org/2001/XMLSchema" xmlns:p="http://schemas.microsoft.com/office/2006/metadata/properties" xmlns:ns2="ea58cfda-9e62-49e8-895e-42318b46ce69" xmlns:ns3="6f632fbc-1162-4005-b759-c593571f4216" targetNamespace="http://schemas.microsoft.com/office/2006/metadata/properties" ma:root="true" ma:fieldsID="965087a653f6d578fdd1ca6935804ef3" ns2:_="" ns3:_="">
    <xsd:import namespace="ea58cfda-9e62-49e8-895e-42318b46ce69"/>
    <xsd:import namespace="6f632fbc-1162-4005-b759-c593571f42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8cfda-9e62-49e8-895e-42318b46ce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d34d398b-60ba-4ad0-a6da-da1ce693b88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32fbc-1162-4005-b759-c593571f42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c4a1502-128c-4e3e-be26-ed9f3c5fc156}" ma:internalName="TaxCatchAll" ma:showField="CatchAllData" ma:web="6f632fbc-1162-4005-b759-c593571f42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632fbc-1162-4005-b759-c593571f4216" xsi:nil="true"/>
    <lcf76f155ced4ddcb4097134ff3c332f xmlns="ea58cfda-9e62-49e8-895e-42318b46ce6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8D476C-1B6A-4E0E-8208-ABC209613FD3}">
  <ds:schemaRefs>
    <ds:schemaRef ds:uri="6f632fbc-1162-4005-b759-c593571f4216"/>
    <ds:schemaRef ds:uri="ea58cfda-9e62-49e8-895e-42318b46ce6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9F79469-2F05-42F0-ADD1-5263841AE7B9}">
  <ds:schemaRefs>
    <ds:schemaRef ds:uri="6f632fbc-1162-4005-b759-c593571f4216"/>
    <ds:schemaRef ds:uri="ea58cfda-9e62-49e8-895e-42318b46ce6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D801A6-03DF-447D-BC63-C200DF75D7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16_9</Template>
  <TotalTime>273</TotalTime>
  <Words>358</Words>
  <Application>Microsoft Office PowerPoint</Application>
  <PresentationFormat>Bildspel på skärmen (16:9)</PresentationFormat>
  <Paragraphs>44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DM Sans</vt:lpstr>
      <vt:lpstr>DM Sans Medium</vt:lpstr>
      <vt:lpstr>Times</vt:lpstr>
      <vt:lpstr>Wingdings</vt:lpstr>
      <vt:lpstr>16_9_powerpointmall_ki_plommon_SVE</vt:lpstr>
      <vt:lpstr>Tentamensservice inkl. UoL, student-IT, tentavakter</vt:lpstr>
      <vt:lpstr>Institution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Charlotta Cederberg</dc:creator>
  <cp:lastModifiedBy>Charlotta Cederberg</cp:lastModifiedBy>
  <cp:revision>3</cp:revision>
  <cp:lastPrinted>2005-09-23T14:22:03Z</cp:lastPrinted>
  <dcterms:created xsi:type="dcterms:W3CDTF">2023-02-21T08:32:09Z</dcterms:created>
  <dcterms:modified xsi:type="dcterms:W3CDTF">2023-10-04T11:13:34Z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0x010100BDAF2797060A9943A2452DAC17E3942A</vt:lpwstr>
  </property>
  <property fmtid="{D5CDD505-2E9C-101B-9397-08002B2CF9AE}" pid="3" name="MediaServiceImageTags">
    <vt:lpwstr/>
  </property>
</Properties>
</file>