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387" r:id="rId5"/>
    <p:sldId id="388" r:id="rId6"/>
    <p:sldId id="389" r:id="rId7"/>
    <p:sldId id="408" r:id="rId8"/>
    <p:sldId id="410" r:id="rId9"/>
    <p:sldId id="406" r:id="rId10"/>
    <p:sldId id="392" r:id="rId11"/>
    <p:sldId id="396" r:id="rId12"/>
    <p:sldId id="393" r:id="rId13"/>
    <p:sldId id="397" r:id="rId14"/>
    <p:sldId id="394" r:id="rId15"/>
    <p:sldId id="398" r:id="rId16"/>
    <p:sldId id="409" r:id="rId17"/>
    <p:sldId id="400" r:id="rId18"/>
    <p:sldId id="401" r:id="rId19"/>
    <p:sldId id="402" r:id="rId20"/>
    <p:sldId id="403" r:id="rId21"/>
  </p:sldIdLst>
  <p:sldSz cx="9144000" cy="5143500" type="screen16x9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4" userDrawn="1">
          <p15:clr>
            <a:srgbClr val="A4A3A4"/>
          </p15:clr>
        </p15:guide>
        <p15:guide id="2" pos="237" userDrawn="1">
          <p15:clr>
            <a:srgbClr val="A4A3A4"/>
          </p15:clr>
        </p15:guide>
        <p15:guide id="3" pos="49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4F4"/>
    <a:srgbClr val="666666"/>
    <a:srgbClr val="4F0433"/>
    <a:srgbClr val="EDDBE4"/>
    <a:srgbClr val="FF876F"/>
    <a:srgbClr val="FFDDD6"/>
    <a:srgbClr val="C7ECDC"/>
    <a:srgbClr val="CCEBED"/>
    <a:srgbClr val="DDDEE0"/>
    <a:srgbClr val="FFE7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1D22FE-CC24-4B2E-91ED-464CB8E9944D}" v="3" dt="2023-03-01T13:15:38.6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61" autoAdjust="0"/>
    <p:restoredTop sz="95394" autoAdjust="0"/>
  </p:normalViewPr>
  <p:slideViewPr>
    <p:cSldViewPr>
      <p:cViewPr varScale="1">
        <p:scale>
          <a:sx n="210" d="100"/>
          <a:sy n="210" d="100"/>
        </p:scale>
        <p:origin x="208" y="120"/>
      </p:cViewPr>
      <p:guideLst>
        <p:guide orient="horz" pos="534"/>
        <p:guide pos="237"/>
        <p:guide pos="498"/>
      </p:guideLst>
    </p:cSldViewPr>
  </p:slideViewPr>
  <p:outlineViewPr>
    <p:cViewPr>
      <p:scale>
        <a:sx n="33" d="100"/>
        <a:sy n="33" d="100"/>
      </p:scale>
      <p:origin x="0" y="-53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6" d="100"/>
          <a:sy n="96" d="100"/>
        </p:scale>
        <p:origin x="355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>
                  <a:alpha val="99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218-4A42-8745-E007B16B34AD}"/>
              </c:ext>
            </c:extLst>
          </c:dPt>
          <c:cat>
            <c:strRef>
              <c:f>Blad1!$A$2:$A$5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18-4A42-8745-E007B16B34AD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1">
                  <a:alpha val="99000"/>
                </a:schemeClr>
              </a:solidFill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18-4A42-8745-E007B16B34AD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1">
                  <a:alpha val="99000"/>
                </a:schemeClr>
              </a:solidFill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18-4A42-8745-E007B16B34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27267424"/>
        <c:axId val="827271032"/>
      </c:barChart>
      <c:catAx>
        <c:axId val="82726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27271032"/>
        <c:crosses val="autoZero"/>
        <c:auto val="1"/>
        <c:lblAlgn val="ctr"/>
        <c:lblOffset val="100"/>
        <c:noMultiLvlLbl val="0"/>
      </c:catAx>
      <c:valAx>
        <c:axId val="827271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27267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6818A54A-96AB-47F2-9FE3-5AA7C5EE68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77C3AE1-DBA2-4DA9-A7CE-D2A621C810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5F06C-14D9-45DF-81A5-F25F8ECA9886}" type="datetimeFigureOut">
              <a:rPr lang="sv-SE" smtClean="0"/>
              <a:t>2023-11-30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FB76FC6-F54A-4120-9B8F-E28E2A08E5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D9B89EF-3F47-4486-BAA9-AF9A8BE096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CC5D8-C806-4BBF-A442-91371CDD1B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2378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v-S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F6DBA7-38D3-4FF9-B176-AA5B07999DDF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3929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Denna bild tillhör animeringen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DBA7-38D3-4FF9-B176-AA5B07999DDF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6915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Intro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DBA7-38D3-4FF9-B176-AA5B07999DDF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5616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DBA7-38D3-4FF9-B176-AA5B07999DDF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3238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DBA7-38D3-4FF9-B176-AA5B07999DDF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3137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DBA7-38D3-4FF9-B176-AA5B07999DDF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2488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DBA7-38D3-4FF9-B176-AA5B07999DDF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5219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9504D5F6-D892-418F-917B-E8D8F12E59C6}"/>
              </a:ext>
            </a:extLst>
          </p:cNvPr>
          <p:cNvSpPr/>
          <p:nvPr userDrawn="1"/>
        </p:nvSpPr>
        <p:spPr bwMode="auto">
          <a:xfrm>
            <a:off x="0" y="0"/>
            <a:ext cx="9180512" cy="51435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5420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+ 1  bild plats för föreläs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6C309769-9796-3F4C-16EC-30D95F72728F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55971" y="339502"/>
            <a:ext cx="8632045" cy="103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dirty="0" err="1"/>
              <a:t>Klicka</a:t>
            </a:r>
            <a:r>
              <a:rPr lang="en-US" dirty="0"/>
              <a:t> för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</a:t>
            </a:r>
            <a:r>
              <a:rPr lang="en-US" dirty="0" err="1"/>
              <a:t>rubrik</a:t>
            </a:r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E5A0135-F7D5-EC17-C577-4234FB38314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51520" y="1525816"/>
            <a:ext cx="6048672" cy="318838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 b="0" i="0" u="none" strike="noStrike" baseline="0" dirty="0">
                <a:solidFill>
                  <a:srgbClr val="000000"/>
                </a:solidFill>
                <a:latin typeface="DM Sans" pitchFamily="2" charset="0"/>
              </a:rPr>
              <a:t>Klicka på första eller andra ikonen i den andra raden av ikoner för att infoga en bild.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016E4B4-3A85-0923-FDD9-ADA008B67DB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25DCC80-084E-4AB6-9121-2894F903773A}" type="datetime4">
              <a:rPr lang="sv-SE" smtClean="0"/>
              <a:pPr/>
              <a:t>30 november 2023</a:t>
            </a:fld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50889B15-CCFB-B698-56DF-6D86B5098E8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5C8723E-5A40-4F9A-B83B-0F0B7FEF270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sidfot 2">
            <a:extLst>
              <a:ext uri="{FF2B5EF4-FFF2-40B4-BE49-F238E27FC236}">
                <a16:creationId xmlns:a16="http://schemas.microsoft.com/office/drawing/2014/main" id="{613465F6-B874-10F5-B23F-F21F160F56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9630" y="4808547"/>
            <a:ext cx="3294258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tabLst/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v-SE" sz="800" dirty="0">
                <a:solidFill>
                  <a:schemeClr val="accent1"/>
                </a:solidFill>
                <a:latin typeface="+mn-lt"/>
              </a:rPr>
              <a:t>Karolinska Institutet – ett medicinskt universitet</a:t>
            </a:r>
          </a:p>
        </p:txBody>
      </p:sp>
    </p:spTree>
    <p:extLst>
      <p:ext uri="{BB962C8B-B14F-4D97-AF65-F5344CB8AC3E}">
        <p14:creationId xmlns:p14="http://schemas.microsoft.com/office/powerpoint/2010/main" val="1343408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2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ED75CC17-B226-9EC7-7062-ECD0FA06575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55971" y="339502"/>
            <a:ext cx="863204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dirty="0" err="1"/>
              <a:t>Klicka</a:t>
            </a:r>
            <a:r>
              <a:rPr lang="en-US" dirty="0"/>
              <a:t> för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</a:t>
            </a:r>
            <a:r>
              <a:rPr lang="en-US" dirty="0" err="1"/>
              <a:t>rubrik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711200" y="1403857"/>
            <a:ext cx="4170040" cy="31891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ikonen</a:t>
            </a:r>
            <a:r>
              <a:rPr lang="en-US" dirty="0"/>
              <a:t> för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</a:t>
            </a:r>
            <a:r>
              <a:rPr lang="en-US" dirty="0" err="1"/>
              <a:t>bild</a:t>
            </a:r>
            <a:r>
              <a:rPr lang="en-US" dirty="0"/>
              <a:t> mm.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953C272-81D9-0542-EA0A-1C19C5E7AE3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25DCC80-084E-4AB6-9121-2894F903773A}" type="datetime4">
              <a:rPr lang="sv-SE" smtClean="0"/>
              <a:pPr/>
              <a:t>30 november 2023</a:t>
            </a:fld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48848F37-E85F-A97E-5B65-96AFAEF528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5C8723E-5A40-4F9A-B83B-0F0B7FEF270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sidfot 2">
            <a:extLst>
              <a:ext uri="{FF2B5EF4-FFF2-40B4-BE49-F238E27FC236}">
                <a16:creationId xmlns:a16="http://schemas.microsoft.com/office/drawing/2014/main" id="{A50F6952-45EE-E708-623E-68538C387F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9630" y="4808547"/>
            <a:ext cx="3294258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tabLst/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v-SE" sz="800" dirty="0">
                <a:solidFill>
                  <a:schemeClr val="accent1"/>
                </a:solidFill>
                <a:latin typeface="+mn-lt"/>
              </a:rPr>
              <a:t>Karolinska Institutet – ett medicinskt universitet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5E3EF2AF-835A-D907-E43C-896D871A7EEC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256775" y="1402829"/>
            <a:ext cx="4161320" cy="319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för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ändra</a:t>
            </a:r>
            <a:r>
              <a:rPr lang="en-US" dirty="0"/>
              <a:t> format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bakgrundstexten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Nivå</a:t>
            </a:r>
            <a:r>
              <a:rPr lang="en-US" dirty="0"/>
              <a:t> </a:t>
            </a:r>
            <a:r>
              <a:rPr lang="en-US" dirty="0" err="1"/>
              <a:t>två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Nivå</a:t>
            </a:r>
            <a:r>
              <a:rPr lang="en-US" dirty="0"/>
              <a:t> </a:t>
            </a:r>
            <a:r>
              <a:rPr lang="en-US" dirty="0" err="1"/>
              <a:t>tre</a:t>
            </a:r>
            <a:r>
              <a:rPr lang="en-US" dirty="0"/>
              <a:t> 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485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2E2751E-29B4-AE75-0730-6CFFB5936B8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Klicka på första eller andra ikonen i den andra raden av ikoner för att infoga en bild.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826B42C-28A6-F6AC-3334-353F5C215126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55971" y="339502"/>
            <a:ext cx="8632045" cy="857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Klicka</a:t>
            </a:r>
            <a:r>
              <a:rPr lang="en-US" dirty="0"/>
              <a:t> för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</a:t>
            </a:r>
            <a:r>
              <a:rPr lang="en-US" dirty="0" err="1"/>
              <a:t>rubrik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E8F6906-55D2-52BB-DF4A-D0F2C20611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23447" y="4788233"/>
            <a:ext cx="1905000" cy="171450"/>
          </a:xfrm>
        </p:spPr>
        <p:txBody>
          <a:bodyPr/>
          <a:lstStyle/>
          <a:p>
            <a:fld id="{625DCC80-084E-4AB6-9121-2894F903773A}" type="datetime4">
              <a:rPr lang="sv-SE" smtClean="0"/>
              <a:pPr/>
              <a:t>30 november 2023</a:t>
            </a:fld>
            <a:endParaRPr lang="sv-SE" dirty="0"/>
          </a:p>
        </p:txBody>
      </p:sp>
      <p:sp>
        <p:nvSpPr>
          <p:cNvPr id="6" name="Platshållare för bildnummer 6">
            <a:extLst>
              <a:ext uri="{FF2B5EF4-FFF2-40B4-BE49-F238E27FC236}">
                <a16:creationId xmlns:a16="http://schemas.microsoft.com/office/drawing/2014/main" id="{F4193102-EAAC-B6BA-A035-35C630B5D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9847" y="4788233"/>
            <a:ext cx="685800" cy="171450"/>
          </a:xfrm>
        </p:spPr>
        <p:txBody>
          <a:bodyPr/>
          <a:lstStyle/>
          <a:p>
            <a:fld id="{B5C8723E-5A40-4F9A-B83B-0F0B7FEF270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sidfot 2">
            <a:extLst>
              <a:ext uri="{FF2B5EF4-FFF2-40B4-BE49-F238E27FC236}">
                <a16:creationId xmlns:a16="http://schemas.microsoft.com/office/drawing/2014/main" id="{FFC816ED-FBAD-38B2-6FF9-B48AADFA9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9630" y="4808547"/>
            <a:ext cx="3294258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tabLst/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v-SE" sz="800" dirty="0">
                <a:solidFill>
                  <a:schemeClr val="accent1"/>
                </a:solidFill>
                <a:latin typeface="+mn-lt"/>
              </a:rPr>
              <a:t>Karolinska Institutet – ett medicinskt universitet</a:t>
            </a:r>
          </a:p>
        </p:txBody>
      </p:sp>
    </p:spTree>
    <p:extLst>
      <p:ext uri="{BB962C8B-B14F-4D97-AF65-F5344CB8AC3E}">
        <p14:creationId xmlns:p14="http://schemas.microsoft.com/office/powerpoint/2010/main" val="2120383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ande 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Logotyp Karolinska Institutet.">
            <a:extLst>
              <a:ext uri="{FF2B5EF4-FFF2-40B4-BE49-F238E27FC236}">
                <a16:creationId xmlns:a16="http://schemas.microsoft.com/office/drawing/2014/main" id="{7AC1AD67-1AF6-B109-ABEC-31FF3DEF09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6951" y="1915479"/>
            <a:ext cx="3150096" cy="131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46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ande bild med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9">
            <a:extLst>
              <a:ext uri="{FF2B5EF4-FFF2-40B4-BE49-F238E27FC236}">
                <a16:creationId xmlns:a16="http://schemas.microsoft.com/office/drawing/2014/main" id="{28D153B6-736E-604E-CC38-30ABDB6346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5971" y="4299942"/>
            <a:ext cx="8564501" cy="57849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Bild 3" descr="Logotyp Karolinska Institutet.">
            <a:extLst>
              <a:ext uri="{FF2B5EF4-FFF2-40B4-BE49-F238E27FC236}">
                <a16:creationId xmlns:a16="http://schemas.microsoft.com/office/drawing/2014/main" id="{1A2DD4E6-57FC-99BA-083F-4F5711AA37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6951" y="1915479"/>
            <a:ext cx="3150096" cy="131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86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vå textr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470A0AA-1A17-CDC2-2247-EB6BBFEDA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984" y="339502"/>
            <a:ext cx="8560758" cy="857250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A68C75F-37DA-A37A-922B-C42099F9EDC6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256775" y="1402829"/>
            <a:ext cx="4171209" cy="319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för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ändra</a:t>
            </a:r>
            <a:r>
              <a:rPr lang="en-US" dirty="0"/>
              <a:t> format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bakgrundstexten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Nivå</a:t>
            </a:r>
            <a:r>
              <a:rPr lang="en-US" dirty="0"/>
              <a:t> </a:t>
            </a:r>
            <a:r>
              <a:rPr lang="en-US" dirty="0" err="1"/>
              <a:t>två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Nivå</a:t>
            </a:r>
            <a:r>
              <a:rPr lang="en-US" dirty="0"/>
              <a:t> </a:t>
            </a:r>
            <a:r>
              <a:rPr lang="en-US" dirty="0" err="1"/>
              <a:t>tre</a:t>
            </a:r>
            <a:r>
              <a:rPr lang="en-US" dirty="0"/>
              <a:t> </a:t>
            </a:r>
          </a:p>
          <a:p>
            <a:pPr lvl="3"/>
            <a:endParaRPr lang="en-US" dirty="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171F4793-D1B8-91D1-EC5B-49AD031DAE17}"/>
              </a:ext>
            </a:extLst>
          </p:cNvPr>
          <p:cNvSpPr>
            <a:spLocks noGrp="1" noChangeArrowheads="1"/>
          </p:cNvSpPr>
          <p:nvPr>
            <p:ph idx="13" hasCustomPrompt="1"/>
          </p:nvPr>
        </p:nvSpPr>
        <p:spPr bwMode="auto">
          <a:xfrm>
            <a:off x="4733514" y="1400861"/>
            <a:ext cx="4171209" cy="319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för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ändra</a:t>
            </a:r>
            <a:r>
              <a:rPr lang="en-US" dirty="0"/>
              <a:t> format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bakgrundstexten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Nivå</a:t>
            </a:r>
            <a:r>
              <a:rPr lang="en-US" dirty="0"/>
              <a:t> </a:t>
            </a:r>
            <a:r>
              <a:rPr lang="en-US" dirty="0" err="1"/>
              <a:t>två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Nivå</a:t>
            </a:r>
            <a:r>
              <a:rPr lang="en-US" dirty="0"/>
              <a:t> </a:t>
            </a:r>
            <a:r>
              <a:rPr lang="en-US" dirty="0" err="1"/>
              <a:t>tre</a:t>
            </a:r>
            <a:r>
              <a:rPr lang="en-US" dirty="0"/>
              <a:t> </a:t>
            </a:r>
          </a:p>
          <a:p>
            <a:pPr lvl="3"/>
            <a:endParaRPr lang="en-US" dirty="0"/>
          </a:p>
        </p:txBody>
      </p:sp>
      <p:sp>
        <p:nvSpPr>
          <p:cNvPr id="15" name="Platshållare för datum 3">
            <a:extLst>
              <a:ext uri="{FF2B5EF4-FFF2-40B4-BE49-F238E27FC236}">
                <a16:creationId xmlns:a16="http://schemas.microsoft.com/office/drawing/2014/main" id="{3E7E463F-97A6-C080-A960-F3F3AF182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23447" y="4788233"/>
            <a:ext cx="1905000" cy="171450"/>
          </a:xfrm>
        </p:spPr>
        <p:txBody>
          <a:bodyPr/>
          <a:lstStyle>
            <a:lvl1pPr>
              <a:defRPr/>
            </a:lvl1pPr>
          </a:lstStyle>
          <a:p>
            <a:fld id="{63DD7F2B-4D4B-452C-8366-967232B9551F}" type="datetime4">
              <a:rPr lang="sv-SE" smtClean="0"/>
              <a:t>30 november 2023</a:t>
            </a:fld>
            <a:endParaRPr lang="sv-SE"/>
          </a:p>
        </p:txBody>
      </p:sp>
      <p:sp>
        <p:nvSpPr>
          <p:cNvPr id="16" name="Platshållare för bildnummer 5">
            <a:extLst>
              <a:ext uri="{FF2B5EF4-FFF2-40B4-BE49-F238E27FC236}">
                <a16:creationId xmlns:a16="http://schemas.microsoft.com/office/drawing/2014/main" id="{94BDA9E3-D1B3-3AE9-0144-9CDFE806F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9847" y="4788233"/>
            <a:ext cx="685800" cy="171450"/>
          </a:xfrm>
        </p:spPr>
        <p:txBody>
          <a:bodyPr/>
          <a:lstStyle>
            <a:lvl1pPr>
              <a:defRPr/>
            </a:lvl1pPr>
          </a:lstStyle>
          <a:p>
            <a:fld id="{15859C56-CB7E-413F-8971-4226A1EF6823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17" name="Platshållare för sidfot 2">
            <a:extLst>
              <a:ext uri="{FF2B5EF4-FFF2-40B4-BE49-F238E27FC236}">
                <a16:creationId xmlns:a16="http://schemas.microsoft.com/office/drawing/2014/main" id="{4183A74B-E361-27CD-403D-FC4CD0EC5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9630" y="4808547"/>
            <a:ext cx="3294258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tabLst/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v-SE" sz="800" dirty="0">
                <a:solidFill>
                  <a:schemeClr val="accent1"/>
                </a:solidFill>
                <a:latin typeface="+mn-lt"/>
              </a:rPr>
              <a:t>Karolinska Institutet – ett medicinskt universitet</a:t>
            </a:r>
          </a:p>
        </p:txBody>
      </p:sp>
    </p:spTree>
    <p:extLst>
      <p:ext uri="{BB962C8B-B14F-4D97-AF65-F5344CB8AC3E}">
        <p14:creationId xmlns:p14="http://schemas.microsoft.com/office/powerpoint/2010/main" val="1494139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 text och en bil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4712048" y="1405767"/>
            <a:ext cx="4169192" cy="3190191"/>
          </a:xfrm>
        </p:spPr>
        <p:txBody>
          <a:bodyPr/>
          <a:lstStyle/>
          <a:p>
            <a:r>
              <a:rPr lang="sv-SE" dirty="0"/>
              <a:t>Klicka på ikonen för att lägga till en bild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A2267C7-8110-45BB-94E9-51A92B94911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sv-SE" dirty="0"/>
              <a:t>Karolinska Institutet – ett medicinskt universitet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B3B3AC1A-18CF-DBB2-DDA6-68AFA1F62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84" y="339947"/>
            <a:ext cx="7772400" cy="857250"/>
          </a:xfrm>
        </p:spPr>
        <p:txBody>
          <a:bodyPr/>
          <a:lstStyle>
            <a:lvl1pPr>
              <a:defRPr sz="4000"/>
            </a:lvl1pPr>
          </a:lstStyle>
          <a:p>
            <a:endParaRPr lang="sv-SE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A4D461E-6323-FA82-CEA9-A51DE820192E}"/>
              </a:ext>
            </a:extLst>
          </p:cNvPr>
          <p:cNvSpPr>
            <a:spLocks noGrp="1" noChangeArrowheads="1"/>
          </p:cNvSpPr>
          <p:nvPr>
            <p:ph idx="15" hasCustomPrompt="1"/>
          </p:nvPr>
        </p:nvSpPr>
        <p:spPr bwMode="auto">
          <a:xfrm>
            <a:off x="256775" y="1402829"/>
            <a:ext cx="4171209" cy="319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för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ändra</a:t>
            </a:r>
            <a:r>
              <a:rPr lang="en-US" dirty="0"/>
              <a:t> format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bakgrundstexten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Nivå</a:t>
            </a:r>
            <a:r>
              <a:rPr lang="en-US" dirty="0"/>
              <a:t> </a:t>
            </a:r>
            <a:r>
              <a:rPr lang="en-US" dirty="0" err="1"/>
              <a:t>två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Nivå</a:t>
            </a:r>
            <a:r>
              <a:rPr lang="en-US" dirty="0"/>
              <a:t> </a:t>
            </a:r>
            <a:r>
              <a:rPr lang="en-US" dirty="0" err="1"/>
              <a:t>tre</a:t>
            </a:r>
            <a:r>
              <a:rPr lang="en-US" dirty="0"/>
              <a:t> </a:t>
            </a:r>
          </a:p>
          <a:p>
            <a:pPr lvl="3"/>
            <a:endParaRPr lang="en-US" dirty="0"/>
          </a:p>
        </p:txBody>
      </p:sp>
      <p:sp>
        <p:nvSpPr>
          <p:cNvPr id="13" name="Platshållare för datum 2">
            <a:extLst>
              <a:ext uri="{FF2B5EF4-FFF2-40B4-BE49-F238E27FC236}">
                <a16:creationId xmlns:a16="http://schemas.microsoft.com/office/drawing/2014/main" id="{D030A65C-6E80-03E5-9D24-953DE2ED6A6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623447" y="4788233"/>
            <a:ext cx="1905000" cy="171450"/>
          </a:xfrm>
        </p:spPr>
        <p:txBody>
          <a:bodyPr/>
          <a:lstStyle/>
          <a:p>
            <a:fld id="{625DCC80-084E-4AB6-9121-2894F903773A}" type="datetime4">
              <a:rPr lang="sv-SE" smtClean="0"/>
              <a:pPr/>
              <a:t>30 november 2023</a:t>
            </a:fld>
            <a:endParaRPr lang="sv-SE" dirty="0"/>
          </a:p>
        </p:txBody>
      </p:sp>
      <p:sp>
        <p:nvSpPr>
          <p:cNvPr id="14" name="Platshållare för bildnummer 9">
            <a:extLst>
              <a:ext uri="{FF2B5EF4-FFF2-40B4-BE49-F238E27FC236}">
                <a16:creationId xmlns:a16="http://schemas.microsoft.com/office/drawing/2014/main" id="{8218143E-E767-4FC6-0711-142E886833F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299847" y="4788233"/>
            <a:ext cx="685800" cy="171450"/>
          </a:xfrm>
        </p:spPr>
        <p:txBody>
          <a:bodyPr/>
          <a:lstStyle/>
          <a:p>
            <a:fld id="{B5C8723E-5A40-4F9A-B83B-0F0B7FEF270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5281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4F0433"/>
          </a:solidFill>
          <a:ln w="9525" cap="flat" cmpd="sng" algn="ctr">
            <a:solidFill>
              <a:srgbClr val="4F04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3" name="Bildobjekt 2" descr="En bild som visar text, Teckensnitt, Grafik, logotyp&#10;&#10;Automatiskt genererad beskrivning">
            <a:extLst>
              <a:ext uri="{FF2B5EF4-FFF2-40B4-BE49-F238E27FC236}">
                <a16:creationId xmlns:a16="http://schemas.microsoft.com/office/drawing/2014/main" id="{5A9CAC44-BD5C-C9A9-45D8-C85AF77951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2641" y="619592"/>
            <a:ext cx="7727870" cy="388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6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bild">
    <p:bg>
      <p:bgPr>
        <a:solidFill>
          <a:srgbClr val="4F0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Logotyp Karolinska Institutet.">
            <a:extLst>
              <a:ext uri="{FF2B5EF4-FFF2-40B4-BE49-F238E27FC236}">
                <a16:creationId xmlns:a16="http://schemas.microsoft.com/office/drawing/2014/main" id="{5C58A32B-CE37-00A7-BB2A-05D502F739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81478" y="262850"/>
            <a:ext cx="1691680" cy="704867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1275606"/>
            <a:ext cx="7772400" cy="857250"/>
          </a:xfrm>
        </p:spPr>
        <p:txBody>
          <a:bodyPr anchor="ctr"/>
          <a:lstStyle>
            <a:lvl1pPr>
              <a:defRPr sz="4000" b="0" kern="1200" spc="-8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dirty="0"/>
              <a:t>Rubrik</a:t>
            </a:r>
            <a:endParaRPr lang="sv-SE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85800" y="2139702"/>
            <a:ext cx="7772400" cy="852641"/>
          </a:xfrm>
        </p:spPr>
        <p:txBody>
          <a:bodyPr/>
          <a:lstStyle>
            <a:lvl1pPr marL="0" indent="0">
              <a:buFont typeface="Wingdings" charset="2"/>
              <a:buNone/>
              <a:defRPr sz="2400" spc="-2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dirty="0" err="1"/>
              <a:t>Underrubrik</a:t>
            </a:r>
            <a:endParaRPr lang="sv-SE" noProof="0" dirty="0"/>
          </a:p>
        </p:txBody>
      </p:sp>
      <p:pic>
        <p:nvPicPr>
          <p:cNvPr id="2" name="Bildobjekt 1" descr="En bild som visar byggnad, konst, inomhus, golv&#10;&#10;Automatiskt genererad beskrivning">
            <a:extLst>
              <a:ext uri="{FF2B5EF4-FFF2-40B4-BE49-F238E27FC236}">
                <a16:creationId xmlns:a16="http://schemas.microsoft.com/office/drawing/2014/main" id="{B0FDF78D-7071-951F-CC1D-1A2FAFB841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93714"/>
            <a:ext cx="9144000" cy="1710283"/>
          </a:xfrm>
          <a:prstGeom prst="rect">
            <a:avLst/>
          </a:prstGeom>
        </p:spPr>
      </p:pic>
      <p:sp>
        <p:nvSpPr>
          <p:cNvPr id="3" name="Underrubrik 3">
            <a:extLst>
              <a:ext uri="{FF2B5EF4-FFF2-40B4-BE49-F238E27FC236}">
                <a16:creationId xmlns:a16="http://schemas.microsoft.com/office/drawing/2014/main" id="{D67D55E7-29D0-73BB-1757-FD6E2326DB6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3093715"/>
            <a:ext cx="9144000" cy="1710283"/>
          </a:xfrm>
          <a:prstGeom prst="rect">
            <a:avLst/>
          </a:prstGeom>
          <a:solidFill>
            <a:srgbClr val="4F0433">
              <a:alpha val="90000"/>
            </a:srgb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sz="3200" i="1" kern="0" dirty="0">
                <a:ln>
                  <a:noFill/>
                </a:ln>
              </a:rPr>
              <a:t>	</a:t>
            </a:r>
            <a:endParaRPr lang="sv-SE" i="1" kern="0" dirty="0">
              <a:ln>
                <a:noFill/>
              </a:ln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rt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Logotyp Karolinska Institutet.">
            <a:extLst>
              <a:ext uri="{FF2B5EF4-FFF2-40B4-BE49-F238E27FC236}">
                <a16:creationId xmlns:a16="http://schemas.microsoft.com/office/drawing/2014/main" id="{5C58A32B-CE37-00A7-BB2A-05D502F739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81478" y="262850"/>
            <a:ext cx="1691680" cy="704867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1275606"/>
            <a:ext cx="7772400" cy="857250"/>
          </a:xfrm>
        </p:spPr>
        <p:txBody>
          <a:bodyPr anchor="ctr"/>
          <a:lstStyle>
            <a:lvl1pPr>
              <a:defRPr sz="4000" b="0" kern="1200" spc="-8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dirty="0"/>
              <a:t>Rubrik</a:t>
            </a:r>
            <a:endParaRPr lang="sv-SE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85800" y="2139702"/>
            <a:ext cx="7772400" cy="852641"/>
          </a:xfrm>
        </p:spPr>
        <p:txBody>
          <a:bodyPr/>
          <a:lstStyle>
            <a:lvl1pPr marL="0" indent="0">
              <a:buFont typeface="Wingdings" charset="2"/>
              <a:buNone/>
              <a:defRPr sz="2400" spc="-2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dirty="0" err="1"/>
              <a:t>Underrubrik</a:t>
            </a:r>
            <a:endParaRPr lang="sv-SE" noProof="0" dirty="0"/>
          </a:p>
        </p:txBody>
      </p:sp>
      <p:sp>
        <p:nvSpPr>
          <p:cNvPr id="2" name="Underrubrik 3">
            <a:extLst>
              <a:ext uri="{FF2B5EF4-FFF2-40B4-BE49-F238E27FC236}">
                <a16:creationId xmlns:a16="http://schemas.microsoft.com/office/drawing/2014/main" id="{97492629-D85B-11EF-06FD-ACFE58C1BC7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3164476"/>
            <a:ext cx="9144000" cy="1207474"/>
          </a:xfrm>
          <a:prstGeom prst="rect">
            <a:avLst/>
          </a:prstGeom>
          <a:solidFill>
            <a:srgbClr val="EDF4F4"/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sz="3200" i="1" kern="0" dirty="0"/>
              <a:t>	</a:t>
            </a:r>
            <a:endParaRPr lang="sv-SE" i="1" kern="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9B8904F-9A38-9E34-FE34-357D9EC8B76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85800" y="3312614"/>
            <a:ext cx="3166121" cy="936104"/>
          </a:xfrm>
        </p:spPr>
        <p:txBody>
          <a:bodyPr/>
          <a:lstStyle>
            <a:lvl1pPr marL="0" indent="0">
              <a:buFontTx/>
              <a:buNone/>
              <a:defRPr sz="1800" i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spcBef>
                <a:spcPts val="0"/>
              </a:spcBef>
            </a:pPr>
            <a:r>
              <a:rPr lang="sv-SE" dirty="0"/>
              <a:t>Förnamn Efternamn</a:t>
            </a:r>
          </a:p>
          <a:p>
            <a:pPr>
              <a:spcBef>
                <a:spcPts val="0"/>
              </a:spcBef>
            </a:pPr>
            <a:r>
              <a:rPr lang="sv-SE" dirty="0"/>
              <a:t>Titel</a:t>
            </a:r>
          </a:p>
          <a:p>
            <a:pPr>
              <a:spcBef>
                <a:spcPts val="0"/>
              </a:spcBef>
            </a:pPr>
            <a:r>
              <a:rPr lang="sv-SE" dirty="0"/>
              <a:t>Karolinska Institutet</a:t>
            </a:r>
          </a:p>
        </p:txBody>
      </p:sp>
    </p:spTree>
    <p:extLst>
      <p:ext uri="{BB962C8B-B14F-4D97-AF65-F5344CB8AC3E}">
        <p14:creationId xmlns:p14="http://schemas.microsoft.com/office/powerpoint/2010/main" val="954778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tart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1275606"/>
            <a:ext cx="7772400" cy="857250"/>
          </a:xfrm>
        </p:spPr>
        <p:txBody>
          <a:bodyPr anchor="ctr"/>
          <a:lstStyle>
            <a:lvl1pPr>
              <a:defRPr sz="4000" b="0" kern="1200" spc="-80" baseline="0">
                <a:solidFill>
                  <a:srgbClr val="4F0433"/>
                </a:solidFill>
              </a:defRPr>
            </a:lvl1pPr>
          </a:lstStyle>
          <a:p>
            <a:pPr lvl="0"/>
            <a:r>
              <a:rPr lang="en-US" noProof="0" dirty="0"/>
              <a:t>Rubrik</a:t>
            </a:r>
            <a:endParaRPr lang="sv-SE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85800" y="2139702"/>
            <a:ext cx="7772400" cy="852641"/>
          </a:xfrm>
        </p:spPr>
        <p:txBody>
          <a:bodyPr/>
          <a:lstStyle>
            <a:lvl1pPr marL="0" indent="0">
              <a:buFont typeface="Wingdings" charset="2"/>
              <a:buNone/>
              <a:defRPr sz="2400" spc="-2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 err="1"/>
              <a:t>Underrubrik</a:t>
            </a:r>
            <a:endParaRPr lang="sv-SE" noProof="0" dirty="0"/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5F86407C-E5A7-EE7A-BD1D-235B67F26F8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3164476"/>
            <a:ext cx="9144000" cy="120747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sz="3200" i="1" kern="0" dirty="0"/>
              <a:t>	</a:t>
            </a:r>
            <a:endParaRPr lang="sv-SE" i="1" kern="0" dirty="0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0D32126A-5D17-859A-86C8-5DFFA3984632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85800" y="3312614"/>
            <a:ext cx="3166121" cy="936104"/>
          </a:xfrm>
        </p:spPr>
        <p:txBody>
          <a:bodyPr/>
          <a:lstStyle>
            <a:lvl1pPr marL="0" indent="0">
              <a:buFontTx/>
              <a:buNone/>
              <a:defRPr sz="1800" i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spcBef>
                <a:spcPts val="0"/>
              </a:spcBef>
            </a:pPr>
            <a:r>
              <a:rPr lang="sv-SE" dirty="0"/>
              <a:t>Förnamn Efternamn</a:t>
            </a:r>
          </a:p>
          <a:p>
            <a:pPr>
              <a:spcBef>
                <a:spcPts val="0"/>
              </a:spcBef>
            </a:pPr>
            <a:r>
              <a:rPr lang="sv-SE" dirty="0"/>
              <a:t>Titel</a:t>
            </a:r>
          </a:p>
          <a:p>
            <a:pPr>
              <a:spcBef>
                <a:spcPts val="0"/>
              </a:spcBef>
            </a:pPr>
            <a:r>
              <a:rPr lang="sv-SE" dirty="0"/>
              <a:t>Karolinska Institutet</a:t>
            </a:r>
          </a:p>
        </p:txBody>
      </p:sp>
    </p:spTree>
    <p:extLst>
      <p:ext uri="{BB962C8B-B14F-4D97-AF65-F5344CB8AC3E}">
        <p14:creationId xmlns:p14="http://schemas.microsoft.com/office/powerpoint/2010/main" val="3327484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vsnittsbild">
    <p:bg>
      <p:bgPr>
        <a:solidFill>
          <a:srgbClr val="ED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1545332"/>
            <a:ext cx="7772400" cy="857250"/>
          </a:xfrm>
        </p:spPr>
        <p:txBody>
          <a:bodyPr anchor="ctr"/>
          <a:lstStyle>
            <a:lvl1pPr>
              <a:defRPr sz="4000" spc="-50" baseline="0">
                <a:solidFill>
                  <a:srgbClr val="4F0433"/>
                </a:solidFill>
              </a:defRPr>
            </a:lvl1pPr>
          </a:lstStyle>
          <a:p>
            <a:pPr lvl="0"/>
            <a:r>
              <a:rPr lang="en-US" noProof="0" dirty="0"/>
              <a:t>AVSNITT</a:t>
            </a:r>
            <a:endParaRPr lang="sv-SE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85800" y="2427734"/>
            <a:ext cx="7772400" cy="1314450"/>
          </a:xfrm>
        </p:spPr>
        <p:txBody>
          <a:bodyPr/>
          <a:lstStyle>
            <a:lvl1pPr marL="0" indent="0">
              <a:buFont typeface="Wingdings" charset="2"/>
              <a:buNone/>
              <a:defRPr sz="2400" spc="-20" baseline="0">
                <a:solidFill>
                  <a:srgbClr val="4F0433"/>
                </a:solidFill>
              </a:defRPr>
            </a:lvl1pPr>
          </a:lstStyle>
          <a:p>
            <a:pPr lvl="0"/>
            <a:r>
              <a:rPr lang="en-US" noProof="0" dirty="0" err="1"/>
              <a:t>Underrubrik</a:t>
            </a:r>
            <a:endParaRPr lang="sv-SE" noProof="0" dirty="0"/>
          </a:p>
        </p:txBody>
      </p:sp>
      <p:sp>
        <p:nvSpPr>
          <p:cNvPr id="5" name="Platshållare för datum 2">
            <a:extLst>
              <a:ext uri="{FF2B5EF4-FFF2-40B4-BE49-F238E27FC236}">
                <a16:creationId xmlns:a16="http://schemas.microsoft.com/office/drawing/2014/main" id="{738D0E5E-18DA-CD54-50D5-FFF5DDAD27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23447" y="4788233"/>
            <a:ext cx="1905000" cy="171450"/>
          </a:xfrm>
        </p:spPr>
        <p:txBody>
          <a:bodyPr/>
          <a:lstStyle/>
          <a:p>
            <a:fld id="{625DCC80-084E-4AB6-9121-2894F903773A}" type="datetime4">
              <a:rPr lang="sv-SE" smtClean="0"/>
              <a:pPr/>
              <a:t>30 november 2023</a:t>
            </a:fld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11846E3-79CD-066B-B0EA-AC16D964A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9847" y="4788233"/>
            <a:ext cx="685800" cy="171450"/>
          </a:xfrm>
        </p:spPr>
        <p:txBody>
          <a:bodyPr/>
          <a:lstStyle/>
          <a:p>
            <a:fld id="{B5C8723E-5A40-4F9A-B83B-0F0B7FEF270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sidfot 2">
            <a:extLst>
              <a:ext uri="{FF2B5EF4-FFF2-40B4-BE49-F238E27FC236}">
                <a16:creationId xmlns:a16="http://schemas.microsoft.com/office/drawing/2014/main" id="{48DE9DBC-3DBC-9690-47BA-FE04D1DCB9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9630" y="4808547"/>
            <a:ext cx="3294258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tabLst/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v-SE" sz="800" dirty="0">
                <a:solidFill>
                  <a:schemeClr val="accent1"/>
                </a:solidFill>
                <a:latin typeface="+mn-lt"/>
              </a:rPr>
              <a:t>Karolinska Institutet – ett medicinskt universitet</a:t>
            </a:r>
          </a:p>
        </p:txBody>
      </p:sp>
    </p:spTree>
    <p:extLst>
      <p:ext uri="{BB962C8B-B14F-4D97-AF65-F5344CB8AC3E}">
        <p14:creationId xmlns:p14="http://schemas.microsoft.com/office/powerpoint/2010/main" val="1633792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vsnittsbild">
    <p:bg>
      <p:bgPr>
        <a:solidFill>
          <a:srgbClr val="ED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F5271E9A-0312-0FA2-9F8A-2630FCCCA213}"/>
              </a:ext>
            </a:extLst>
          </p:cNvPr>
          <p:cNvSpPr/>
          <p:nvPr userDrawn="1"/>
        </p:nvSpPr>
        <p:spPr bwMode="auto">
          <a:xfrm>
            <a:off x="0" y="2946228"/>
            <a:ext cx="9144000" cy="2197272"/>
          </a:xfrm>
          <a:prstGeom prst="rect">
            <a:avLst/>
          </a:prstGeom>
          <a:solidFill>
            <a:srgbClr val="4F043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441E34B6-3EE8-93AD-86C5-8D65976D2D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2313" y="3291830"/>
            <a:ext cx="7772400" cy="603051"/>
          </a:xfrm>
        </p:spPr>
        <p:txBody>
          <a:bodyPr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 </a:t>
            </a:r>
            <a:br>
              <a:rPr lang="sv-SE" dirty="0"/>
            </a:br>
            <a:endParaRPr lang="sv-SE" dirty="0"/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4E432FCB-F842-E8C6-1721-B26BC4449FB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2313" y="4038898"/>
            <a:ext cx="7772400" cy="40506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8" name="Platshållare för datum 2">
            <a:extLst>
              <a:ext uri="{FF2B5EF4-FFF2-40B4-BE49-F238E27FC236}">
                <a16:creationId xmlns:a16="http://schemas.microsoft.com/office/drawing/2014/main" id="{1DFDD1A9-F5AC-07D5-2CE7-99CCAE8853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23447" y="4788233"/>
            <a:ext cx="1905000" cy="171450"/>
          </a:xfrm>
        </p:spPr>
        <p:txBody>
          <a:bodyPr/>
          <a:lstStyle/>
          <a:p>
            <a:fld id="{625DCC80-084E-4AB6-9121-2894F903773A}" type="datetime4">
              <a:rPr lang="sv-SE" smtClean="0"/>
              <a:pPr/>
              <a:t>30 november 2023</a:t>
            </a:fld>
            <a:endParaRPr lang="sv-SE" dirty="0"/>
          </a:p>
        </p:txBody>
      </p:sp>
      <p:sp>
        <p:nvSpPr>
          <p:cNvPr id="10" name="Platshållare för bildnummer 6">
            <a:extLst>
              <a:ext uri="{FF2B5EF4-FFF2-40B4-BE49-F238E27FC236}">
                <a16:creationId xmlns:a16="http://schemas.microsoft.com/office/drawing/2014/main" id="{7EED06C4-A2E0-B0D9-5755-D9D08CBC9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9847" y="4788233"/>
            <a:ext cx="685800" cy="171450"/>
          </a:xfrm>
        </p:spPr>
        <p:txBody>
          <a:bodyPr/>
          <a:lstStyle/>
          <a:p>
            <a:fld id="{B5C8723E-5A40-4F9A-B83B-0F0B7FEF270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sidfot 2">
            <a:extLst>
              <a:ext uri="{FF2B5EF4-FFF2-40B4-BE49-F238E27FC236}">
                <a16:creationId xmlns:a16="http://schemas.microsoft.com/office/drawing/2014/main" id="{DCE1A5C7-962C-9151-6504-2A973E38C4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9630" y="4808547"/>
            <a:ext cx="3294258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tabLst/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v-SE" sz="800" dirty="0">
                <a:solidFill>
                  <a:schemeClr val="accent1"/>
                </a:solidFill>
                <a:latin typeface="+mn-lt"/>
              </a:rPr>
              <a:t>Karolinska Institutet – ett medicinskt universitet</a:t>
            </a:r>
          </a:p>
        </p:txBody>
      </p:sp>
    </p:spTree>
    <p:extLst>
      <p:ext uri="{BB962C8B-B14F-4D97-AF65-F5344CB8AC3E}">
        <p14:creationId xmlns:p14="http://schemas.microsoft.com/office/powerpoint/2010/main" val="135704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55971" y="339502"/>
            <a:ext cx="863204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aseline="0"/>
            </a:lvl1pPr>
          </a:lstStyle>
          <a:p>
            <a:pPr lvl="0"/>
            <a:r>
              <a:rPr lang="en-US" dirty="0" err="1"/>
              <a:t>Klicka</a:t>
            </a:r>
            <a:r>
              <a:rPr lang="en-US" dirty="0"/>
              <a:t> för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</a:t>
            </a:r>
            <a:r>
              <a:rPr lang="en-US" dirty="0" err="1"/>
              <a:t>rubrik</a:t>
            </a:r>
            <a:r>
              <a:rPr lang="en-US" dirty="0"/>
              <a:t> </a:t>
            </a:r>
            <a:endParaRPr lang="sv-SE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256774" y="1402829"/>
            <a:ext cx="8631243" cy="319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för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ändra</a:t>
            </a:r>
            <a:r>
              <a:rPr lang="en-US" dirty="0"/>
              <a:t> format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bakgrundstexten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Nivå</a:t>
            </a:r>
            <a:r>
              <a:rPr lang="en-US" dirty="0"/>
              <a:t> </a:t>
            </a:r>
            <a:r>
              <a:rPr lang="en-US" dirty="0" err="1"/>
              <a:t>två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Nivå</a:t>
            </a:r>
            <a:r>
              <a:rPr lang="en-US" dirty="0"/>
              <a:t> </a:t>
            </a:r>
            <a:r>
              <a:rPr lang="en-US" dirty="0" err="1"/>
              <a:t>tre</a:t>
            </a:r>
            <a:r>
              <a:rPr lang="en-US" dirty="0"/>
              <a:t> </a:t>
            </a:r>
          </a:p>
          <a:p>
            <a:pPr lvl="3"/>
            <a:endParaRPr lang="en-US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049CC15-DE09-18B9-0624-913CDD0EE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DCC80-084E-4AB6-9121-2894F903773A}" type="datetime4">
              <a:rPr lang="sv-SE" smtClean="0"/>
              <a:pPr/>
              <a:t>30 november 2023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5E0EC6D-5419-6E70-7624-9A7C16C4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723E-5A40-4F9A-B83B-0F0B7FEF270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1CAB50B-0B61-ADA0-8B49-9EFD3C36FC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9630" y="4808547"/>
            <a:ext cx="3294258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tabLst/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v-SE" sz="800" dirty="0">
                <a:solidFill>
                  <a:schemeClr val="accent1"/>
                </a:solidFill>
                <a:latin typeface="+mn-lt"/>
              </a:rPr>
              <a:t>Karolinska Institutet – ett medicinskt universitet</a:t>
            </a:r>
          </a:p>
        </p:txBody>
      </p:sp>
    </p:spTree>
    <p:extLst>
      <p:ext uri="{BB962C8B-B14F-4D97-AF65-F5344CB8AC3E}">
        <p14:creationId xmlns:p14="http://schemas.microsoft.com/office/powerpoint/2010/main" val="3512632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ubrik och innehåll plats för föreläs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55971" y="339502"/>
            <a:ext cx="863204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aseline="0"/>
            </a:lvl1pPr>
          </a:lstStyle>
          <a:p>
            <a:pPr lvl="0"/>
            <a:r>
              <a:rPr lang="en-US" dirty="0" err="1"/>
              <a:t>Klicka</a:t>
            </a:r>
            <a:r>
              <a:rPr lang="en-US" dirty="0"/>
              <a:t> för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</a:t>
            </a:r>
            <a:r>
              <a:rPr lang="en-US" dirty="0" err="1"/>
              <a:t>rubrik</a:t>
            </a:r>
            <a:r>
              <a:rPr lang="en-US" dirty="0"/>
              <a:t> </a:t>
            </a:r>
            <a:endParaRPr lang="sv-SE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256775" y="1402829"/>
            <a:ext cx="5467354" cy="319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för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ändra</a:t>
            </a:r>
            <a:r>
              <a:rPr lang="en-US" dirty="0"/>
              <a:t> format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bakgrundstexten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Nivå</a:t>
            </a:r>
            <a:r>
              <a:rPr lang="en-US" dirty="0"/>
              <a:t> </a:t>
            </a:r>
            <a:r>
              <a:rPr lang="en-US" dirty="0" err="1"/>
              <a:t>två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Nivå</a:t>
            </a:r>
            <a:r>
              <a:rPr lang="en-US" dirty="0"/>
              <a:t> </a:t>
            </a:r>
            <a:r>
              <a:rPr lang="en-US" dirty="0" err="1"/>
              <a:t>tre</a:t>
            </a:r>
            <a:r>
              <a:rPr lang="en-US" dirty="0"/>
              <a:t> </a:t>
            </a:r>
          </a:p>
          <a:p>
            <a:pPr lvl="3"/>
            <a:endParaRPr lang="en-US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DD7F2B-4D4B-452C-8366-967232B9551F}" type="datetime4">
              <a:rPr lang="sv-SE" smtClean="0"/>
              <a:t>30 november 2023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59C56-CB7E-413F-8971-4226A1EF6823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1A607FA-9BF5-6A93-0CE4-62EDDD491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9630" y="4808547"/>
            <a:ext cx="3294258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tabLst/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v-SE" sz="800" dirty="0">
                <a:solidFill>
                  <a:schemeClr val="accent1"/>
                </a:solidFill>
                <a:latin typeface="+mn-lt"/>
              </a:rPr>
              <a:t>Karolinska Institutet – ett medicinskt universitet</a:t>
            </a:r>
          </a:p>
        </p:txBody>
      </p:sp>
    </p:spTree>
    <p:extLst>
      <p:ext uri="{BB962C8B-B14F-4D97-AF65-F5344CB8AC3E}">
        <p14:creationId xmlns:p14="http://schemas.microsoft.com/office/powerpoint/2010/main" val="3843387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984" y="339502"/>
            <a:ext cx="8560758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och ändra format på rubriken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5983" y="1402830"/>
            <a:ext cx="8630513" cy="318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2080A6F-57B1-B9B7-BFFB-9C38D4F13F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9630" y="4808547"/>
            <a:ext cx="3294258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tabLst/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v-SE" sz="800" dirty="0">
                <a:solidFill>
                  <a:schemeClr val="accent1"/>
                </a:solidFill>
                <a:latin typeface="+mn-lt"/>
              </a:rPr>
              <a:t>Karolinska Institutet – ett medicinskt universitet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3447" y="4788233"/>
            <a:ext cx="19050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fld id="{625DCC80-084E-4AB6-9121-2894F903773A}" type="datetime4">
              <a:rPr lang="sv-SE" smtClean="0"/>
              <a:pPr/>
              <a:t>30 november 2023</a:t>
            </a:fld>
            <a:endParaRPr lang="sv-S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9847" y="4788233"/>
            <a:ext cx="6858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chemeClr val="accent1"/>
                </a:solidFill>
                <a:latin typeface="+mn-lt"/>
              </a:defRPr>
            </a:lvl1pPr>
          </a:lstStyle>
          <a:p>
            <a:fld id="{B5C8723E-5A40-4F9A-B83B-0F0B7FEF2706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49" r:id="rId3"/>
    <p:sldLayoutId id="2147483674" r:id="rId4"/>
    <p:sldLayoutId id="2147483675" r:id="rId5"/>
    <p:sldLayoutId id="2147483661" r:id="rId6"/>
    <p:sldLayoutId id="2147483670" r:id="rId7"/>
    <p:sldLayoutId id="2147483650" r:id="rId8"/>
    <p:sldLayoutId id="2147483668" r:id="rId9"/>
    <p:sldLayoutId id="2147483669" r:id="rId10"/>
    <p:sldLayoutId id="2147483652" r:id="rId11"/>
    <p:sldLayoutId id="2147483654" r:id="rId12"/>
    <p:sldLayoutId id="2147483659" r:id="rId13"/>
    <p:sldLayoutId id="2147483662" r:id="rId14"/>
    <p:sldLayoutId id="2147483673" r:id="rId15"/>
    <p:sldLayoutId id="2147483676" r:id="rId16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0" spc="-50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à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à"/>
        <a:defRPr sz="1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0D010CD3-8AED-4D0A-A808-3CD6A4FD6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56" y="339502"/>
            <a:ext cx="7772400" cy="857250"/>
          </a:xfrm>
        </p:spPr>
        <p:txBody>
          <a:bodyPr/>
          <a:lstStyle/>
          <a:p>
            <a:r>
              <a:rPr lang="sv-SE" dirty="0"/>
              <a:t>Mall – för skärminspelning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D3A511F-D621-49F2-8899-5484C2DCA11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58956" y="1347615"/>
            <a:ext cx="4752330" cy="3257152"/>
          </a:xfrm>
        </p:spPr>
        <p:txBody>
          <a:bodyPr/>
          <a:lstStyle/>
          <a:p>
            <a:r>
              <a:rPr lang="sv-SE" sz="2400" dirty="0"/>
              <a:t>Använd gärna de färdiga layoutmallarna </a:t>
            </a:r>
          </a:p>
          <a:p>
            <a:r>
              <a:rPr lang="sv-SE" sz="2400" dirty="0"/>
              <a:t>Håll nere mängd text</a:t>
            </a:r>
          </a:p>
          <a:p>
            <a:r>
              <a:rPr lang="sv-SE" sz="2400" dirty="0"/>
              <a:t>Ha en tydlig struktur t.ex. avsnitt</a:t>
            </a:r>
          </a:p>
          <a:p>
            <a:r>
              <a:rPr lang="sv-SE" sz="2400" dirty="0"/>
              <a:t>Sidfot: för referenser/källor</a:t>
            </a:r>
          </a:p>
          <a:p>
            <a:r>
              <a:rPr lang="sv-SE" sz="2400" dirty="0"/>
              <a:t>Rådgör med projektledare </a:t>
            </a:r>
            <a:br>
              <a:rPr lang="sv-SE" sz="2400" dirty="0"/>
            </a:br>
            <a:r>
              <a:rPr lang="sv-SE" sz="2400" dirty="0"/>
              <a:t>hur din egen titel ska skrivas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F7A90D5-66AC-C994-DEB1-0AEAF1A67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7916106" y="3882311"/>
            <a:ext cx="792088" cy="648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EBB475A1-C838-9123-7603-C6F691047A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97" t="10999" r="75328" b="59498"/>
          <a:stretch/>
        </p:blipFill>
        <p:spPr>
          <a:xfrm>
            <a:off x="5447262" y="1397608"/>
            <a:ext cx="3370149" cy="3219001"/>
          </a:xfrm>
          <a:prstGeom prst="rect">
            <a:avLst/>
          </a:prstGeom>
        </p:spPr>
      </p:pic>
      <p:sp>
        <p:nvSpPr>
          <p:cNvPr id="14" name="Platshållare för sidfot 3">
            <a:extLst>
              <a:ext uri="{FF2B5EF4-FFF2-40B4-BE49-F238E27FC236}">
                <a16:creationId xmlns:a16="http://schemas.microsoft.com/office/drawing/2014/main" id="{509B25C8-D071-4233-E829-67F518982D48}"/>
              </a:ext>
            </a:extLst>
          </p:cNvPr>
          <p:cNvSpPr txBox="1">
            <a:spLocks/>
          </p:cNvSpPr>
          <p:nvPr/>
        </p:nvSpPr>
        <p:spPr>
          <a:xfrm>
            <a:off x="269630" y="4808547"/>
            <a:ext cx="3222250" cy="171450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r>
              <a:rPr lang="sv-SE" sz="800" dirty="0">
                <a:solidFill>
                  <a:schemeClr val="accent1"/>
                </a:solidFill>
                <a:latin typeface="+mn-lt"/>
              </a:rPr>
              <a:t>Karolinska Institutet – ett medicinskt universitet</a:t>
            </a:r>
          </a:p>
        </p:txBody>
      </p:sp>
    </p:spTree>
    <p:extLst>
      <p:ext uri="{BB962C8B-B14F-4D97-AF65-F5344CB8AC3E}">
        <p14:creationId xmlns:p14="http://schemas.microsoft.com/office/powerpoint/2010/main" val="294571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41952-DDCE-17D9-3742-4E3209D96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Text med en person </a:t>
            </a:r>
            <a:r>
              <a:rPr lang="sv-SE" dirty="0" err="1"/>
              <a:t>th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07A4A4E-93D1-1F99-3159-D03F392AF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775" y="1402829"/>
            <a:ext cx="5251330" cy="3190191"/>
          </a:xfrm>
        </p:spPr>
        <p:txBody>
          <a:bodyPr/>
          <a:lstStyle/>
          <a:p>
            <a:r>
              <a:rPr lang="sv-SE" spc="-50" dirty="0"/>
              <a:t>Exempel på layout med text </a:t>
            </a:r>
          </a:p>
          <a:p>
            <a:r>
              <a:rPr lang="sv-SE" spc="-50" dirty="0"/>
              <a:t>Plats för föreläsaren till höger</a:t>
            </a:r>
          </a:p>
          <a:p>
            <a:r>
              <a:rPr lang="sv-SE" spc="-50" dirty="0"/>
              <a:t>Håll nere mängden 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8231062-B256-551E-FFFD-A2D9ED81C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7F2B-4D4B-452C-8366-967232B9551F}" type="datetime4">
              <a:rPr lang="sv-SE" smtClean="0"/>
              <a:t>30 november 2023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AA37343-2191-CC93-7E08-C6522CFF0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0B8B063-5C70-0043-ED37-027B0C9E3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sz="800" dirty="0">
                <a:solidFill>
                  <a:schemeClr val="accent1"/>
                </a:solidFill>
                <a:latin typeface="+mn-lt"/>
              </a:rPr>
              <a:t>Karolinska Institutet – ett medicinskt universitet</a:t>
            </a:r>
          </a:p>
        </p:txBody>
      </p:sp>
      <p:sp>
        <p:nvSpPr>
          <p:cNvPr id="15" name="Underrubrik 3" descr="Ram som markerar var du kan placera en bild på föreläsare alt. webbkamerabild">
            <a:extLst>
              <a:ext uri="{FF2B5EF4-FFF2-40B4-BE49-F238E27FC236}">
                <a16:creationId xmlns:a16="http://schemas.microsoft.com/office/drawing/2014/main" id="{938DEC25-C613-1E06-D297-6463FC0B9615}"/>
              </a:ext>
            </a:extLst>
          </p:cNvPr>
          <p:cNvSpPr txBox="1">
            <a:spLocks/>
          </p:cNvSpPr>
          <p:nvPr/>
        </p:nvSpPr>
        <p:spPr bwMode="auto">
          <a:xfrm>
            <a:off x="5565710" y="1539019"/>
            <a:ext cx="3321555" cy="237626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sz="3200" i="1" kern="0" dirty="0"/>
              <a:t>	</a:t>
            </a:r>
            <a:endParaRPr lang="sv-SE" i="1" kern="0" dirty="0"/>
          </a:p>
        </p:txBody>
      </p:sp>
      <p:pic>
        <p:nvPicPr>
          <p:cNvPr id="16" name="Bildobjekt 15" descr="En markeringsbild som visar en person (föreläsare). Markeringsbilden är placerad i ramen och ska bytas ut mot webbkamera eller egen stillbild.webbkamera eller stillbild.">
            <a:extLst>
              <a:ext uri="{FF2B5EF4-FFF2-40B4-BE49-F238E27FC236}">
                <a16:creationId xmlns:a16="http://schemas.microsoft.com/office/drawing/2014/main" id="{0AC00663-E688-41E8-666A-1878A491FC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502"/>
          <a:stretch/>
        </p:blipFill>
        <p:spPr>
          <a:xfrm>
            <a:off x="5696783" y="1676000"/>
            <a:ext cx="3055197" cy="2104691"/>
          </a:xfrm>
          <a:prstGeom prst="rect">
            <a:avLst/>
          </a:prstGeom>
        </p:spPr>
      </p:pic>
      <p:sp>
        <p:nvSpPr>
          <p:cNvPr id="19" name="Platshållare för text 5">
            <a:extLst>
              <a:ext uri="{FF2B5EF4-FFF2-40B4-BE49-F238E27FC236}">
                <a16:creationId xmlns:a16="http://schemas.microsoft.com/office/drawing/2014/main" id="{6F6490F0-622E-1ED5-3592-DD90D4BDF8F5}"/>
              </a:ext>
            </a:extLst>
          </p:cNvPr>
          <p:cNvSpPr txBox="1">
            <a:spLocks/>
          </p:cNvSpPr>
          <p:nvPr/>
        </p:nvSpPr>
        <p:spPr bwMode="auto">
          <a:xfrm>
            <a:off x="6030148" y="1131590"/>
            <a:ext cx="2276871" cy="648072"/>
          </a:xfrm>
          <a:prstGeom prst="rect">
            <a:avLst/>
          </a:prstGeom>
          <a:solidFill>
            <a:srgbClr val="FF876F"/>
          </a:solidFill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r>
              <a:rPr lang="sv-SE" sz="1200" kern="0" dirty="0">
                <a:latin typeface="+mj-lt"/>
              </a:rPr>
              <a:t>Plats för webbkamera eller bild. Byt ut markeringsbilden eller ta bort den. </a:t>
            </a:r>
          </a:p>
        </p:txBody>
      </p:sp>
    </p:spTree>
    <p:extLst>
      <p:ext uri="{BB962C8B-B14F-4D97-AF65-F5344CB8AC3E}">
        <p14:creationId xmlns:p14="http://schemas.microsoft.com/office/powerpoint/2010/main" val="2321371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8C9A342D-DD92-ADE0-8691-112255498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dirty="0"/>
              <a:t>Text utan föreläsare</a:t>
            </a:r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20A0E6C-DC4E-F303-3F86-8EEB7BBB0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/>
              <a:t>Helbild när du har mycket text</a:t>
            </a:r>
          </a:p>
          <a:p>
            <a:r>
              <a:rPr lang="sv-SE" sz="2800" dirty="0"/>
              <a:t>Då visas inte du som föreläsare i bilden</a:t>
            </a:r>
          </a:p>
          <a:p>
            <a:r>
              <a:rPr lang="sv-SE" sz="2800" dirty="0"/>
              <a:t>Anpassa textstorleken till ditt behov</a:t>
            </a:r>
          </a:p>
          <a:p>
            <a:r>
              <a:rPr lang="sv-SE" sz="2800" dirty="0"/>
              <a:t>Text</a:t>
            </a:r>
          </a:p>
          <a:p>
            <a:r>
              <a:rPr lang="sv-SE" sz="2800" dirty="0"/>
              <a:t>Text</a:t>
            </a:r>
          </a:p>
        </p:txBody>
      </p:sp>
      <p:sp>
        <p:nvSpPr>
          <p:cNvPr id="2" name="Platshållare för datum 4">
            <a:extLst>
              <a:ext uri="{FF2B5EF4-FFF2-40B4-BE49-F238E27FC236}">
                <a16:creationId xmlns:a16="http://schemas.microsoft.com/office/drawing/2014/main" id="{9BECF0C8-6237-3B12-9CB9-1F9B15E18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7F2B-4D4B-452C-8366-967232B9551F}" type="datetime4">
              <a:rPr lang="sv-SE" smtClean="0"/>
              <a:t>30 november 2023</a:t>
            </a:fld>
            <a:endParaRPr lang="sv-SE"/>
          </a:p>
        </p:txBody>
      </p:sp>
      <p:sp>
        <p:nvSpPr>
          <p:cNvPr id="3" name="Platshållare för bildnummer 5">
            <a:extLst>
              <a:ext uri="{FF2B5EF4-FFF2-40B4-BE49-F238E27FC236}">
                <a16:creationId xmlns:a16="http://schemas.microsoft.com/office/drawing/2014/main" id="{CF1370D3-F141-2437-7E61-822A7E8A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BBD89DF-039D-E6D5-E8F7-39C41DA8A3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sz="800" dirty="0">
                <a:solidFill>
                  <a:schemeClr val="accent1"/>
                </a:solidFill>
                <a:latin typeface="+mn-lt"/>
              </a:rPr>
              <a:t>Karolinska Institutet – ett medicinskt universitet</a:t>
            </a:r>
          </a:p>
        </p:txBody>
      </p:sp>
    </p:spTree>
    <p:extLst>
      <p:ext uri="{BB962C8B-B14F-4D97-AF65-F5344CB8AC3E}">
        <p14:creationId xmlns:p14="http://schemas.microsoft.com/office/powerpoint/2010/main" val="8828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bild 7" descr="Dra medicin från provrör">
            <a:extLst>
              <a:ext uri="{FF2B5EF4-FFF2-40B4-BE49-F238E27FC236}">
                <a16:creationId xmlns:a16="http://schemas.microsoft.com/office/drawing/2014/main" id="{8BFB8CB3-7EB3-CBBD-6D62-745855B6796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5143490"/>
          </a:xfrm>
          <a:noFill/>
        </p:spPr>
      </p:pic>
      <p:sp>
        <p:nvSpPr>
          <p:cNvPr id="7" name="Rubrik 6">
            <a:extLst>
              <a:ext uri="{FF2B5EF4-FFF2-40B4-BE49-F238E27FC236}">
                <a16:creationId xmlns:a16="http://schemas.microsoft.com/office/drawing/2014/main" id="{89F4E6B4-4FF0-E47A-AFA3-5306DAD40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971" y="339502"/>
            <a:ext cx="8632045" cy="857250"/>
          </a:xfrm>
        </p:spPr>
        <p:txBody>
          <a:bodyPr wrap="square" anchor="t">
            <a:normAutofit/>
          </a:bodyPr>
          <a:lstStyle/>
          <a:p>
            <a:r>
              <a:rPr lang="sv-SE" dirty="0"/>
              <a:t>Helbild</a:t>
            </a:r>
          </a:p>
        </p:txBody>
      </p:sp>
      <p:sp>
        <p:nvSpPr>
          <p:cNvPr id="2" name="Platshållare för text 5">
            <a:extLst>
              <a:ext uri="{FF2B5EF4-FFF2-40B4-BE49-F238E27FC236}">
                <a16:creationId xmlns:a16="http://schemas.microsoft.com/office/drawing/2014/main" id="{790CE2CD-FFE3-3D80-EC71-3A8D743EA3C9}"/>
              </a:ext>
            </a:extLst>
          </p:cNvPr>
          <p:cNvSpPr txBox="1">
            <a:spLocks/>
          </p:cNvSpPr>
          <p:nvPr/>
        </p:nvSpPr>
        <p:spPr bwMode="auto">
          <a:xfrm>
            <a:off x="255971" y="1491630"/>
            <a:ext cx="3978777" cy="3600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sz="1600" kern="0" dirty="0">
                <a:solidFill>
                  <a:schemeClr val="tx1"/>
                </a:solidFill>
              </a:rPr>
              <a:t>Byt ut markeringsbilden eller ta bort den</a:t>
            </a:r>
          </a:p>
        </p:txBody>
      </p:sp>
    </p:spTree>
    <p:extLst>
      <p:ext uri="{BB962C8B-B14F-4D97-AF65-F5344CB8AC3E}">
        <p14:creationId xmlns:p14="http://schemas.microsoft.com/office/powerpoint/2010/main" val="3312162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752C6442-856D-FDED-7294-F59FCB93FF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7FFDF31-6D25-A289-9731-30FBA2852D5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sv-SE"/>
              <a:t>Karolinska Institutet – ett medicinskt universitet</a:t>
            </a:r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CC3DCBD6-D3C3-35CA-00BC-830AB976B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Rubrik med text och bild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0B70BCA9-8E7C-BEAD-361E-0FDB41178705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sv-SE" sz="2800" dirty="0"/>
              <a:t>Layout för text i form av punktlista</a:t>
            </a:r>
          </a:p>
          <a:p>
            <a:r>
              <a:rPr lang="sv-SE" sz="2800" dirty="0"/>
              <a:t>Samt plats för bild</a:t>
            </a:r>
          </a:p>
          <a:p>
            <a:endParaRPr lang="sv-SE" sz="2800" dirty="0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F259B6B9-BB5E-110A-C258-D3EE39BDC72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25DCC80-084E-4AB6-9121-2894F903773A}" type="datetime4">
              <a:rPr lang="sv-SE" smtClean="0"/>
              <a:pPr/>
              <a:t>30 november 2023</a:t>
            </a:fld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4F72C99-298B-6DE9-3A3C-BEBE7375651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5C8723E-5A40-4F9A-B83B-0F0B7FEF2706}" type="slidenum">
              <a:rPr lang="sv-SE" smtClean="0"/>
              <a:pPr/>
              <a:t>13</a:t>
            </a:fld>
            <a:endParaRPr lang="sv-SE" dirty="0"/>
          </a:p>
        </p:txBody>
      </p:sp>
      <p:pic>
        <p:nvPicPr>
          <p:cNvPr id="8" name="Platshållare för bild 3" descr="Platshållare för bild">
            <a:extLst>
              <a:ext uri="{FF2B5EF4-FFF2-40B4-BE49-F238E27FC236}">
                <a16:creationId xmlns:a16="http://schemas.microsoft.com/office/drawing/2014/main" id="{2D887671-9910-0838-B708-B9ADAA01AC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" b="5241"/>
          <a:stretch/>
        </p:blipFill>
        <p:spPr bwMode="auto">
          <a:xfrm>
            <a:off x="4712048" y="1405767"/>
            <a:ext cx="4169192" cy="319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latshållare för text 5">
            <a:extLst>
              <a:ext uri="{FF2B5EF4-FFF2-40B4-BE49-F238E27FC236}">
                <a16:creationId xmlns:a16="http://schemas.microsoft.com/office/drawing/2014/main" id="{DC2C9848-C3DD-A79C-31CE-DC6EBAD209A9}"/>
              </a:ext>
            </a:extLst>
          </p:cNvPr>
          <p:cNvSpPr txBox="1">
            <a:spLocks/>
          </p:cNvSpPr>
          <p:nvPr/>
        </p:nvSpPr>
        <p:spPr bwMode="auto">
          <a:xfrm>
            <a:off x="4644008" y="4202216"/>
            <a:ext cx="2419483" cy="3363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sz="1600" kern="0" dirty="0">
                <a:solidFill>
                  <a:schemeClr val="tx1"/>
                </a:solidFill>
              </a:rPr>
              <a:t>Byt ut markeringsbilden</a:t>
            </a:r>
          </a:p>
        </p:txBody>
      </p:sp>
    </p:spTree>
    <p:extLst>
      <p:ext uri="{BB962C8B-B14F-4D97-AF65-F5344CB8AC3E}">
        <p14:creationId xmlns:p14="http://schemas.microsoft.com/office/powerpoint/2010/main" val="355459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4213C6-54F6-4FC5-C6C2-936D0D242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 </a:t>
            </a:r>
            <a:r>
              <a:rPr lang="sv-SE" dirty="0" err="1"/>
              <a:t>Avs</a:t>
            </a:r>
            <a:r>
              <a:rPr lang="sv-SE" dirty="0"/>
              <a:t> 1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B4C3EFD-714D-3D34-DDA8-CC04EA9E8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775" y="1402829"/>
            <a:ext cx="5192375" cy="3190191"/>
          </a:xfrm>
        </p:spPr>
        <p:txBody>
          <a:bodyPr/>
          <a:lstStyle/>
          <a:p>
            <a:r>
              <a:rPr lang="sv-SE" sz="2800" dirty="0"/>
              <a:t>Sammanfattande bild</a:t>
            </a:r>
          </a:p>
          <a:p>
            <a:r>
              <a:rPr lang="sv-SE" sz="2800" dirty="0"/>
              <a:t>Fyra till fem viktigaste punkterna</a:t>
            </a:r>
          </a:p>
          <a:p>
            <a:r>
              <a:rPr lang="sv-SE" dirty="0"/>
              <a:t>Layout med plats för bild eller webbkamera</a:t>
            </a:r>
            <a:endParaRPr lang="sv-SE" sz="2800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4D4A3B0-A030-0E96-0DFE-1E75994FF70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7F2B-4D4B-452C-8366-967232B9551F}" type="datetime4">
              <a:rPr lang="sv-SE" smtClean="0"/>
              <a:t>30 november 2023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058974-B182-8627-A823-0BDAEE718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14</a:t>
            </a:fld>
            <a:endParaRPr lang="sv-SE" dirty="0"/>
          </a:p>
        </p:txBody>
      </p:sp>
      <p:sp>
        <p:nvSpPr>
          <p:cNvPr id="10" name="Platshållare för sidfot 3">
            <a:extLst>
              <a:ext uri="{FF2B5EF4-FFF2-40B4-BE49-F238E27FC236}">
                <a16:creationId xmlns:a16="http://schemas.microsoft.com/office/drawing/2014/main" id="{C64C631F-7EAA-0D47-AC80-3A25DB38B9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9630" y="4808547"/>
            <a:ext cx="2862210" cy="171450"/>
          </a:xfrm>
        </p:spPr>
        <p:txBody>
          <a:bodyPr/>
          <a:lstStyle/>
          <a:p>
            <a:r>
              <a:rPr lang="sv-SE" sz="800" dirty="0">
                <a:solidFill>
                  <a:schemeClr val="accent1"/>
                </a:solidFill>
                <a:latin typeface="+mn-lt"/>
              </a:rPr>
              <a:t>Karolinska Institutet – ett medicinskt universitet</a:t>
            </a:r>
          </a:p>
        </p:txBody>
      </p:sp>
      <p:sp>
        <p:nvSpPr>
          <p:cNvPr id="15" name="Underrubrik 3" descr="Ram som markerar var du kan placera en bild på föreläsare alt. webbkamerabild">
            <a:extLst>
              <a:ext uri="{FF2B5EF4-FFF2-40B4-BE49-F238E27FC236}">
                <a16:creationId xmlns:a16="http://schemas.microsoft.com/office/drawing/2014/main" id="{D1730A11-762E-1787-C927-F9CB7119BDA7}"/>
              </a:ext>
            </a:extLst>
          </p:cNvPr>
          <p:cNvSpPr txBox="1">
            <a:spLocks/>
          </p:cNvSpPr>
          <p:nvPr/>
        </p:nvSpPr>
        <p:spPr bwMode="auto">
          <a:xfrm>
            <a:off x="5565710" y="1539019"/>
            <a:ext cx="3321555" cy="237626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sz="3200" i="1" kern="0" dirty="0"/>
              <a:t>	</a:t>
            </a:r>
            <a:endParaRPr lang="sv-SE" i="1" kern="0" dirty="0"/>
          </a:p>
        </p:txBody>
      </p:sp>
      <p:pic>
        <p:nvPicPr>
          <p:cNvPr id="16" name="Bildobjekt 15" descr="En markeringsbild som visar en person (föreläsare). Markeringsbilden är placerad i ramen och ska bytas ut mot webbkamera eller egen stillbild.webbkamera eller stillbild.">
            <a:extLst>
              <a:ext uri="{FF2B5EF4-FFF2-40B4-BE49-F238E27FC236}">
                <a16:creationId xmlns:a16="http://schemas.microsoft.com/office/drawing/2014/main" id="{CE1AF43B-59E8-33E7-5DFB-B5713B395B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502"/>
          <a:stretch/>
        </p:blipFill>
        <p:spPr>
          <a:xfrm>
            <a:off x="5696783" y="1676000"/>
            <a:ext cx="3055197" cy="2104691"/>
          </a:xfrm>
          <a:prstGeom prst="rect">
            <a:avLst/>
          </a:prstGeom>
        </p:spPr>
      </p:pic>
      <p:sp>
        <p:nvSpPr>
          <p:cNvPr id="17" name="Platshållare för text 5">
            <a:extLst>
              <a:ext uri="{FF2B5EF4-FFF2-40B4-BE49-F238E27FC236}">
                <a16:creationId xmlns:a16="http://schemas.microsoft.com/office/drawing/2014/main" id="{47DF75A6-E11C-5419-A5DF-FDC13EB494CE}"/>
              </a:ext>
            </a:extLst>
          </p:cNvPr>
          <p:cNvSpPr txBox="1">
            <a:spLocks/>
          </p:cNvSpPr>
          <p:nvPr/>
        </p:nvSpPr>
        <p:spPr bwMode="auto">
          <a:xfrm>
            <a:off x="6030148" y="1131590"/>
            <a:ext cx="2276871" cy="648072"/>
          </a:xfrm>
          <a:prstGeom prst="rect">
            <a:avLst/>
          </a:prstGeom>
          <a:solidFill>
            <a:srgbClr val="FF876F"/>
          </a:solidFill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r>
              <a:rPr lang="sv-SE" sz="1200" kern="0" dirty="0">
                <a:latin typeface="+mj-lt"/>
              </a:rPr>
              <a:t>Plats för webbkamera eller bild. Byt ut markeringsbilden eller ta bort den. </a:t>
            </a:r>
          </a:p>
        </p:txBody>
      </p:sp>
    </p:spTree>
    <p:extLst>
      <p:ext uri="{BB962C8B-B14F-4D97-AF65-F5344CB8AC3E}">
        <p14:creationId xmlns:p14="http://schemas.microsoft.com/office/powerpoint/2010/main" val="507100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64E9E1C2-EE3E-5169-4531-81EFC21CC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/>
              <a:t>Avsnitt 2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2C582FE-3794-E50E-67D7-EFE9A56A91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Underrubrik</a:t>
            </a:r>
          </a:p>
        </p:txBody>
      </p:sp>
      <p:pic>
        <p:nvPicPr>
          <p:cNvPr id="9" name="Platshållare för bild 4" descr="Plats för avsnittsbild: markeringsbild som ska bytas ut">
            <a:extLst>
              <a:ext uri="{FF2B5EF4-FFF2-40B4-BE49-F238E27FC236}">
                <a16:creationId xmlns:a16="http://schemas.microsoft.com/office/drawing/2014/main" id="{FF576907-FF23-880D-0B3C-B5C6973CCE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2950697"/>
          </a:xfrm>
          <a:prstGeom prst="rect">
            <a:avLst/>
          </a:prstGeom>
        </p:spPr>
      </p:pic>
      <p:sp>
        <p:nvSpPr>
          <p:cNvPr id="3" name="Platshållare för text 5">
            <a:extLst>
              <a:ext uri="{FF2B5EF4-FFF2-40B4-BE49-F238E27FC236}">
                <a16:creationId xmlns:a16="http://schemas.microsoft.com/office/drawing/2014/main" id="{1B2958FD-17ED-14DB-11DD-AF16EE5CA053}"/>
              </a:ext>
            </a:extLst>
          </p:cNvPr>
          <p:cNvSpPr txBox="1">
            <a:spLocks/>
          </p:cNvSpPr>
          <p:nvPr/>
        </p:nvSpPr>
        <p:spPr bwMode="auto">
          <a:xfrm>
            <a:off x="4788024" y="2211710"/>
            <a:ext cx="3978777" cy="3600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sz="1600" kern="0" dirty="0">
                <a:solidFill>
                  <a:schemeClr val="tx1"/>
                </a:solidFill>
              </a:rPr>
              <a:t>Byt ut markeringsbilden eller ta bort den</a:t>
            </a:r>
          </a:p>
        </p:txBody>
      </p:sp>
    </p:spTree>
    <p:extLst>
      <p:ext uri="{BB962C8B-B14F-4D97-AF65-F5344CB8AC3E}">
        <p14:creationId xmlns:p14="http://schemas.microsoft.com/office/powerpoint/2010/main" val="2190711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3">
            <a:extLst>
              <a:ext uri="{FF2B5EF4-FFF2-40B4-BE49-F238E27FC236}">
                <a16:creationId xmlns:a16="http://schemas.microsoft.com/office/drawing/2014/main" id="{6792A4CA-F40B-D532-3AAF-5404D4CF94E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sv-SE" sz="800" dirty="0">
                <a:solidFill>
                  <a:schemeClr val="accent1"/>
                </a:solidFill>
                <a:latin typeface="+mn-lt"/>
              </a:rPr>
              <a:t>Karolinska Institutet – ett medicinskt universitet</a:t>
            </a:r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D77CC211-ABDF-52B2-2313-2CEF94956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Rubrik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32346C9C-4BE6-26DD-C0FD-C6D8839E1561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sv-SE" dirty="0"/>
              <a:t>Här finns plats för text i form av en punktlista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737A4C7-3D36-5E26-2808-6C53B97AAF2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25DCC80-084E-4AB6-9121-2894F903773A}" type="datetime4">
              <a:rPr lang="sv-SE" smtClean="0"/>
              <a:pPr/>
              <a:t>30 november 2023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DC564A4-42A2-1D78-7BD9-D6A1062B1D9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5C8723E-5A40-4F9A-B83B-0F0B7FEF2706}" type="slidenum">
              <a:rPr lang="sv-SE" smtClean="0"/>
              <a:pPr/>
              <a:t>16</a:t>
            </a:fld>
            <a:endParaRPr lang="sv-SE" dirty="0"/>
          </a:p>
        </p:txBody>
      </p:sp>
      <p:graphicFrame>
        <p:nvGraphicFramePr>
          <p:cNvPr id="10" name="Platshållare för innehåll 15" descr="Visar plats för att lägga in diagram eller annat visuellt material">
            <a:extLst>
              <a:ext uri="{FF2B5EF4-FFF2-40B4-BE49-F238E27FC236}">
                <a16:creationId xmlns:a16="http://schemas.microsoft.com/office/drawing/2014/main" id="{11A92B2B-1F4B-06A2-2B7B-237D63B79F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5250494"/>
              </p:ext>
            </p:extLst>
          </p:nvPr>
        </p:nvGraphicFramePr>
        <p:xfrm>
          <a:off x="4711700" y="1403350"/>
          <a:ext cx="4168775" cy="318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5424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4213C6-54F6-4FC5-C6C2-936D0D242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 </a:t>
            </a:r>
            <a:r>
              <a:rPr lang="sv-SE" dirty="0" err="1"/>
              <a:t>Avs</a:t>
            </a:r>
            <a:r>
              <a:rPr lang="sv-SE" dirty="0"/>
              <a:t> 2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B4C3EFD-714D-3D34-DDA8-CC04EA9E8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/>
              <a:t>Sammanfattande bild</a:t>
            </a:r>
          </a:p>
          <a:p>
            <a:r>
              <a:rPr lang="sv-SE" sz="2800" dirty="0"/>
              <a:t>Fyra till fem viktigaste punkterna</a:t>
            </a:r>
          </a:p>
          <a:p>
            <a:r>
              <a:rPr lang="sv-SE" dirty="0"/>
              <a:t>Layout med plats för text över hela ytan</a:t>
            </a:r>
            <a:endParaRPr lang="sv-SE" sz="2800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4D4A3B0-A030-0E96-0DFE-1E75994FF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7F2B-4D4B-452C-8366-967232B9551F}" type="datetime4">
              <a:rPr lang="sv-SE" smtClean="0"/>
              <a:t>30 november 2023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058974-B182-8627-A823-0BDAEE718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17</a:t>
            </a:fld>
            <a:endParaRPr lang="sv-SE"/>
          </a:p>
        </p:txBody>
      </p:sp>
      <p:sp>
        <p:nvSpPr>
          <p:cNvPr id="7" name="Platshållare för sidfot 3">
            <a:extLst>
              <a:ext uri="{FF2B5EF4-FFF2-40B4-BE49-F238E27FC236}">
                <a16:creationId xmlns:a16="http://schemas.microsoft.com/office/drawing/2014/main" id="{BE3CBD07-419D-C226-B2AE-2306D0B89A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sz="800" dirty="0">
                <a:solidFill>
                  <a:schemeClr val="accent1"/>
                </a:solidFill>
                <a:latin typeface="+mn-lt"/>
              </a:rPr>
              <a:t>Karolinska Institutet – ett medicinskt universitet</a:t>
            </a:r>
          </a:p>
        </p:txBody>
      </p:sp>
    </p:spTree>
    <p:extLst>
      <p:ext uri="{BB962C8B-B14F-4D97-AF65-F5344CB8AC3E}">
        <p14:creationId xmlns:p14="http://schemas.microsoft.com/office/powerpoint/2010/main" val="3434103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09CCFD-2515-818B-6F38-80180E9F49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1621" y="-881272"/>
            <a:ext cx="4856443" cy="857250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Tillhör animeringen</a:t>
            </a:r>
          </a:p>
        </p:txBody>
      </p:sp>
    </p:spTree>
    <p:extLst>
      <p:ext uri="{BB962C8B-B14F-4D97-AF65-F5344CB8AC3E}">
        <p14:creationId xmlns:p14="http://schemas.microsoft.com/office/powerpoint/2010/main" val="1887573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B4BEB5-4415-322D-33E6-DBC2ABE855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9512" y="-1100658"/>
            <a:ext cx="8560758" cy="857250"/>
          </a:xfrm>
        </p:spPr>
        <p:txBody>
          <a:bodyPr/>
          <a:lstStyle/>
          <a:p>
            <a:r>
              <a:rPr lang="sv-SE" dirty="0"/>
              <a:t>Tillhör animeringen 2</a:t>
            </a:r>
          </a:p>
        </p:txBody>
      </p:sp>
    </p:spTree>
    <p:extLst>
      <p:ext uri="{BB962C8B-B14F-4D97-AF65-F5344CB8AC3E}">
        <p14:creationId xmlns:p14="http://schemas.microsoft.com/office/powerpoint/2010/main" val="3722881694"/>
      </p:ext>
    </p:extLst>
  </p:cSld>
  <p:clrMapOvr>
    <a:masterClrMapping/>
  </p:clrMapOvr>
  <p:transition spd="slow" advTm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A4BCEE-F580-239A-3397-1D49389064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Filmtitel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0078E3F-E84D-F0B3-02DF-1B50AFAE5D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Underrubrik</a:t>
            </a:r>
          </a:p>
        </p:txBody>
      </p:sp>
      <p:pic>
        <p:nvPicPr>
          <p:cNvPr id="6" name="Bildobjekt 5" descr="En bild som visar studenter med bärbar dator">
            <a:extLst>
              <a:ext uri="{FF2B5EF4-FFF2-40B4-BE49-F238E27FC236}">
                <a16:creationId xmlns:a16="http://schemas.microsoft.com/office/drawing/2014/main" id="{D96DCCA1-CD05-46E1-D9C8-33D98F77AA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887"/>
          <a:stretch/>
        </p:blipFill>
        <p:spPr>
          <a:xfrm>
            <a:off x="787400" y="3094351"/>
            <a:ext cx="3784600" cy="1709647"/>
          </a:xfrm>
          <a:prstGeom prst="rect">
            <a:avLst/>
          </a:prstGeom>
          <a:ln w="38100">
            <a:noFill/>
          </a:ln>
        </p:spPr>
      </p:pic>
      <p:sp>
        <p:nvSpPr>
          <p:cNvPr id="4" name="Platshållare för text 5">
            <a:extLst>
              <a:ext uri="{FF2B5EF4-FFF2-40B4-BE49-F238E27FC236}">
                <a16:creationId xmlns:a16="http://schemas.microsoft.com/office/drawing/2014/main" id="{D57A8A85-2E32-D494-BA94-A932163D7318}"/>
              </a:ext>
            </a:extLst>
          </p:cNvPr>
          <p:cNvSpPr txBox="1">
            <a:spLocks/>
          </p:cNvSpPr>
          <p:nvPr/>
        </p:nvSpPr>
        <p:spPr bwMode="auto">
          <a:xfrm>
            <a:off x="3995936" y="2283718"/>
            <a:ext cx="2664296" cy="1368153"/>
          </a:xfrm>
          <a:prstGeom prst="rect">
            <a:avLst/>
          </a:prstGeom>
          <a:solidFill>
            <a:srgbClr val="FF876F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sz="1100" b="1" kern="0" dirty="0">
                <a:solidFill>
                  <a:schemeClr val="tx1"/>
                </a:solidFill>
              </a:rPr>
              <a:t>Behåll bilden eller ta bort den helt</a:t>
            </a:r>
          </a:p>
          <a:p>
            <a:r>
              <a:rPr lang="sv-SE" sz="1100" kern="0" dirty="0">
                <a:solidFill>
                  <a:schemeClr val="tx1"/>
                </a:solidFill>
              </a:rPr>
              <a:t>Byt nuvarande markeringsbild: Högerklicka på bilden och välj: ”Ändra bild” och leta sedan upp valfri bild som du har rättighet att använda. </a:t>
            </a:r>
            <a:br>
              <a:rPr lang="sv-SE" sz="1100" kern="0" dirty="0">
                <a:solidFill>
                  <a:schemeClr val="tx1"/>
                </a:solidFill>
              </a:rPr>
            </a:br>
            <a:r>
              <a:rPr lang="sv-SE" sz="1100" kern="0" dirty="0">
                <a:solidFill>
                  <a:schemeClr val="tx1"/>
                </a:solidFill>
              </a:rPr>
              <a:t>Då byts den här bilden ut men den ”nya bilden” behåller storleken.  </a:t>
            </a:r>
          </a:p>
        </p:txBody>
      </p:sp>
    </p:spTree>
    <p:extLst>
      <p:ext uri="{BB962C8B-B14F-4D97-AF65-F5344CB8AC3E}">
        <p14:creationId xmlns:p14="http://schemas.microsoft.com/office/powerpoint/2010/main" val="2736241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92F06D0-2BC4-3F5D-9C8B-B48C116E6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Förslag struktur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90996533-C9FC-7F01-EB31-25ABE1CC0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775" y="1402829"/>
            <a:ext cx="4476739" cy="3190191"/>
          </a:xfrm>
        </p:spPr>
        <p:txBody>
          <a:bodyPr/>
          <a:lstStyle/>
          <a:p>
            <a:pPr marL="0" indent="0">
              <a:buNone/>
            </a:pPr>
            <a:r>
              <a:rPr lang="sv-SE" sz="1600" b="1" dirty="0">
                <a:solidFill>
                  <a:schemeClr val="accent1"/>
                </a:solidFill>
              </a:rPr>
              <a:t>Vad ska jag prata om?</a:t>
            </a:r>
          </a:p>
          <a:p>
            <a:r>
              <a:rPr lang="sv-SE" sz="1600" dirty="0"/>
              <a:t>Inledning </a:t>
            </a:r>
          </a:p>
          <a:p>
            <a:r>
              <a:rPr lang="sv-SE" sz="1600" dirty="0"/>
              <a:t>Innehåll</a:t>
            </a:r>
          </a:p>
          <a:p>
            <a:r>
              <a:rPr lang="sv-SE" sz="1600" dirty="0"/>
              <a:t>Bakgrundsfakta, historik, sammanhang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sv-SE" sz="1600" b="1" dirty="0">
                <a:solidFill>
                  <a:schemeClr val="accent1"/>
                </a:solidFill>
              </a:rPr>
              <a:t>Prata om innehållet</a:t>
            </a:r>
          </a:p>
          <a:p>
            <a:r>
              <a:rPr lang="sv-SE" sz="1600" dirty="0"/>
              <a:t>Sjukdom / tillstånd 1 - Ny avsnittsbild</a:t>
            </a:r>
          </a:p>
          <a:p>
            <a:pPr lvl="1"/>
            <a:r>
              <a:rPr lang="sv-SE" sz="1400" dirty="0"/>
              <a:t>Diagnostik</a:t>
            </a:r>
          </a:p>
          <a:p>
            <a:pPr lvl="1"/>
            <a:r>
              <a:rPr lang="sv-SE" sz="1400" dirty="0"/>
              <a:t>Behandling</a:t>
            </a:r>
          </a:p>
          <a:p>
            <a:pPr lvl="1"/>
            <a:r>
              <a:rPr lang="sv-SE" sz="1400" dirty="0"/>
              <a:t>Sammanfattning</a:t>
            </a:r>
          </a:p>
          <a:p>
            <a:endParaRPr lang="sv-SE" sz="1800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A1F5E46-AB74-9FB8-41AB-2B5432A28AC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600" b="1" dirty="0">
                <a:solidFill>
                  <a:schemeClr val="accent1"/>
                </a:solidFill>
              </a:rPr>
              <a:t>Prata om innehållet forts.</a:t>
            </a:r>
          </a:p>
          <a:p>
            <a:r>
              <a:rPr lang="sv-SE" sz="1600" dirty="0"/>
              <a:t>Sjukdom / tillstånd 2 - Ny avsnittsbild</a:t>
            </a:r>
          </a:p>
          <a:p>
            <a:pPr lvl="1"/>
            <a:r>
              <a:rPr lang="sv-SE" sz="1400" dirty="0"/>
              <a:t>Diagnostik</a:t>
            </a:r>
          </a:p>
          <a:p>
            <a:pPr lvl="1"/>
            <a:r>
              <a:rPr lang="sv-SE" sz="1400" dirty="0"/>
              <a:t>Behandling</a:t>
            </a:r>
          </a:p>
          <a:p>
            <a:pPr lvl="1"/>
            <a:r>
              <a:rPr lang="sv-SE" sz="1400" dirty="0"/>
              <a:t>Sammanfattning</a:t>
            </a:r>
            <a:br>
              <a:rPr lang="sv-SE" sz="1400" dirty="0"/>
            </a:br>
            <a:endParaRPr lang="sv-SE" sz="1400" dirty="0"/>
          </a:p>
          <a:p>
            <a:r>
              <a:rPr lang="sv-SE" sz="1600" dirty="0"/>
              <a:t>Jämförande</a:t>
            </a:r>
          </a:p>
          <a:p>
            <a:r>
              <a:rPr lang="sv-SE" sz="1600" dirty="0"/>
              <a:t>Komplicerade varianter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sv-SE" sz="1600" b="1" dirty="0">
                <a:solidFill>
                  <a:schemeClr val="accent1"/>
                </a:solidFill>
              </a:rPr>
              <a:t>Vad har jag pratat om?</a:t>
            </a:r>
          </a:p>
          <a:p>
            <a:r>
              <a:rPr lang="sv-SE" sz="1600" dirty="0"/>
              <a:t>Sammanfattning</a:t>
            </a:r>
          </a:p>
        </p:txBody>
      </p:sp>
      <p:sp>
        <p:nvSpPr>
          <p:cNvPr id="7" name="Platshållare för datum 4">
            <a:extLst>
              <a:ext uri="{FF2B5EF4-FFF2-40B4-BE49-F238E27FC236}">
                <a16:creationId xmlns:a16="http://schemas.microsoft.com/office/drawing/2014/main" id="{006793E0-5D3C-D085-5425-B12D4B723C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23447" y="4788233"/>
            <a:ext cx="1905000" cy="171450"/>
          </a:xfrm>
        </p:spPr>
        <p:txBody>
          <a:bodyPr/>
          <a:lstStyle/>
          <a:p>
            <a:fld id="{625DCC80-084E-4AB6-9121-2894F903773A}" type="datetime4">
              <a:rPr lang="sv-SE" smtClean="0"/>
              <a:pPr/>
              <a:t>30 november 2023</a:t>
            </a:fld>
            <a:endParaRPr lang="sv-SE" dirty="0"/>
          </a:p>
        </p:txBody>
      </p:sp>
      <p:sp>
        <p:nvSpPr>
          <p:cNvPr id="8" name="Platshållare för bildnummer 6">
            <a:extLst>
              <a:ext uri="{FF2B5EF4-FFF2-40B4-BE49-F238E27FC236}">
                <a16:creationId xmlns:a16="http://schemas.microsoft.com/office/drawing/2014/main" id="{57D26F40-7F4C-D164-CE9F-41CA71BCC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9847" y="4788233"/>
            <a:ext cx="685800" cy="171450"/>
          </a:xfrm>
        </p:spPr>
        <p:txBody>
          <a:bodyPr/>
          <a:lstStyle/>
          <a:p>
            <a:fld id="{B5C8723E-5A40-4F9A-B83B-0F0B7FEF2706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9" name="Platshållare för sidfot 3">
            <a:extLst>
              <a:ext uri="{FF2B5EF4-FFF2-40B4-BE49-F238E27FC236}">
                <a16:creationId xmlns:a16="http://schemas.microsoft.com/office/drawing/2014/main" id="{AA28AED8-3971-ADED-D2FB-B3A05C1B821E}"/>
              </a:ext>
            </a:extLst>
          </p:cNvPr>
          <p:cNvSpPr txBox="1">
            <a:spLocks/>
          </p:cNvSpPr>
          <p:nvPr/>
        </p:nvSpPr>
        <p:spPr>
          <a:xfrm>
            <a:off x="269630" y="4808547"/>
            <a:ext cx="3222250" cy="171450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r>
              <a:rPr lang="sv-SE" sz="800" dirty="0">
                <a:solidFill>
                  <a:schemeClr val="accent1"/>
                </a:solidFill>
                <a:latin typeface="+mn-lt"/>
              </a:rPr>
              <a:t>Karolinska Institutet – ett medicinskt universitet</a:t>
            </a:r>
          </a:p>
        </p:txBody>
      </p:sp>
    </p:spTree>
    <p:extLst>
      <p:ext uri="{BB962C8B-B14F-4D97-AF65-F5344CB8AC3E}">
        <p14:creationId xmlns:p14="http://schemas.microsoft.com/office/powerpoint/2010/main" val="1332144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2">
            <a:extLst>
              <a:ext uri="{FF2B5EF4-FFF2-40B4-BE49-F238E27FC236}">
                <a16:creationId xmlns:a16="http://schemas.microsoft.com/office/drawing/2014/main" id="{79B6873D-7C86-CC37-177B-60D857AD94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Titelsida 1</a:t>
            </a:r>
          </a:p>
        </p:txBody>
      </p:sp>
      <p:sp>
        <p:nvSpPr>
          <p:cNvPr id="14" name="Underrubrik 13">
            <a:extLst>
              <a:ext uri="{FF2B5EF4-FFF2-40B4-BE49-F238E27FC236}">
                <a16:creationId xmlns:a16="http://schemas.microsoft.com/office/drawing/2014/main" id="{8B7A4F40-A291-D4E8-B4DF-03C0F8B84C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Filmens underrubrik 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CEACB158-2797-8430-465D-467C7B2673B8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v-SE" dirty="0"/>
              <a:t>Förnamn Efternamn</a:t>
            </a:r>
          </a:p>
          <a:p>
            <a:pPr>
              <a:spcBef>
                <a:spcPts val="0"/>
              </a:spcBef>
            </a:pPr>
            <a:r>
              <a:rPr lang="sv-SE" dirty="0"/>
              <a:t>Titel</a:t>
            </a:r>
          </a:p>
          <a:p>
            <a:pPr>
              <a:spcBef>
                <a:spcPts val="0"/>
              </a:spcBef>
            </a:pPr>
            <a:r>
              <a:rPr lang="sv-SE" dirty="0"/>
              <a:t>Karolinska Institutet</a:t>
            </a:r>
          </a:p>
        </p:txBody>
      </p:sp>
      <p:sp>
        <p:nvSpPr>
          <p:cNvPr id="19" name="Underrubrik 3" descr="Ram som markerar var du kan placera en bild på föreläsare alt. webbkamerabild">
            <a:extLst>
              <a:ext uri="{FF2B5EF4-FFF2-40B4-BE49-F238E27FC236}">
                <a16:creationId xmlns:a16="http://schemas.microsoft.com/office/drawing/2014/main" id="{6B57ACFD-4E8B-5BBB-9451-AE1080D19CEB}"/>
              </a:ext>
            </a:extLst>
          </p:cNvPr>
          <p:cNvSpPr txBox="1">
            <a:spLocks/>
          </p:cNvSpPr>
          <p:nvPr/>
        </p:nvSpPr>
        <p:spPr bwMode="auto">
          <a:xfrm>
            <a:off x="5565710" y="1539019"/>
            <a:ext cx="3321555" cy="2376264"/>
          </a:xfrm>
          <a:prstGeom prst="rect">
            <a:avLst/>
          </a:prstGeom>
          <a:solidFill>
            <a:srgbClr val="EDF4F4"/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sz="3200" i="1" kern="0" dirty="0"/>
              <a:t>	</a:t>
            </a:r>
            <a:endParaRPr lang="sv-SE" i="1" kern="0" dirty="0"/>
          </a:p>
        </p:txBody>
      </p:sp>
      <p:pic>
        <p:nvPicPr>
          <p:cNvPr id="20" name="Bildobjekt 19" descr="En markeringsbild som visar en person (föreläsare). Markeringsbilden är placerad i ramen och ska bytas ut mot webbkamera eller egen stillbild.webbkamera eller stillbild.">
            <a:extLst>
              <a:ext uri="{FF2B5EF4-FFF2-40B4-BE49-F238E27FC236}">
                <a16:creationId xmlns:a16="http://schemas.microsoft.com/office/drawing/2014/main" id="{279696E9-1A14-2932-DBF3-54F407C5B8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502"/>
          <a:stretch/>
        </p:blipFill>
        <p:spPr>
          <a:xfrm>
            <a:off x="5696783" y="1676000"/>
            <a:ext cx="3055197" cy="2104691"/>
          </a:xfrm>
          <a:prstGeom prst="rect">
            <a:avLst/>
          </a:prstGeom>
        </p:spPr>
      </p:pic>
      <p:sp>
        <p:nvSpPr>
          <p:cNvPr id="16" name="Platshållare för text 5">
            <a:extLst>
              <a:ext uri="{FF2B5EF4-FFF2-40B4-BE49-F238E27FC236}">
                <a16:creationId xmlns:a16="http://schemas.microsoft.com/office/drawing/2014/main" id="{EACD50D1-6526-0793-E0C6-F099C75E0F34}"/>
              </a:ext>
            </a:extLst>
          </p:cNvPr>
          <p:cNvSpPr txBox="1">
            <a:spLocks/>
          </p:cNvSpPr>
          <p:nvPr/>
        </p:nvSpPr>
        <p:spPr bwMode="auto">
          <a:xfrm>
            <a:off x="3829575" y="2821078"/>
            <a:ext cx="2276871" cy="648072"/>
          </a:xfrm>
          <a:prstGeom prst="rect">
            <a:avLst/>
          </a:prstGeom>
          <a:solidFill>
            <a:srgbClr val="FF876F"/>
          </a:solidFill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r>
              <a:rPr lang="sv-SE" sz="1200" kern="0" dirty="0">
                <a:latin typeface="+mj-lt"/>
              </a:rPr>
              <a:t>Plats för webbkamera eller bild. Byt ut markeringsbilden eller ta bort den. </a:t>
            </a:r>
          </a:p>
        </p:txBody>
      </p:sp>
    </p:spTree>
    <p:extLst>
      <p:ext uri="{BB962C8B-B14F-4D97-AF65-F5344CB8AC3E}">
        <p14:creationId xmlns:p14="http://schemas.microsoft.com/office/powerpoint/2010/main" val="2723573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ubrik 13">
            <a:extLst>
              <a:ext uri="{FF2B5EF4-FFF2-40B4-BE49-F238E27FC236}">
                <a16:creationId xmlns:a16="http://schemas.microsoft.com/office/drawing/2014/main" id="{D68E7816-09B9-9C48-8FFE-75B61E62A9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Titelsida 2</a:t>
            </a:r>
          </a:p>
        </p:txBody>
      </p:sp>
      <p:sp>
        <p:nvSpPr>
          <p:cNvPr id="15" name="Underrubrik 14">
            <a:extLst>
              <a:ext uri="{FF2B5EF4-FFF2-40B4-BE49-F238E27FC236}">
                <a16:creationId xmlns:a16="http://schemas.microsoft.com/office/drawing/2014/main" id="{DB5AB9C9-B226-E7C8-5BCC-9F8DD1ED12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Filmens </a:t>
            </a:r>
            <a:r>
              <a:rPr lang="sv-SE" dirty="0">
                <a:solidFill>
                  <a:srgbClr val="4F0433"/>
                </a:solidFill>
              </a:rPr>
              <a:t>underrubrik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4B1BF73E-E140-61E9-9E43-5C467E6DE9B4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v-SE" dirty="0"/>
              <a:t>Förnamn Efternamn</a:t>
            </a:r>
          </a:p>
          <a:p>
            <a:pPr>
              <a:spcBef>
                <a:spcPts val="0"/>
              </a:spcBef>
            </a:pPr>
            <a:r>
              <a:rPr lang="sv-SE" dirty="0"/>
              <a:t>Titel</a:t>
            </a:r>
          </a:p>
          <a:p>
            <a:pPr>
              <a:spcBef>
                <a:spcPts val="0"/>
              </a:spcBef>
            </a:pPr>
            <a:r>
              <a:rPr lang="sv-SE" dirty="0"/>
              <a:t>Karolinska Institutet</a:t>
            </a:r>
          </a:p>
        </p:txBody>
      </p:sp>
      <p:sp>
        <p:nvSpPr>
          <p:cNvPr id="11" name="Underrubrik 3" descr="Ram som markerar var du kan placera en bild på föreläsare alt. webbkamerabild">
            <a:extLst>
              <a:ext uri="{FF2B5EF4-FFF2-40B4-BE49-F238E27FC236}">
                <a16:creationId xmlns:a16="http://schemas.microsoft.com/office/drawing/2014/main" id="{AA1A2901-9769-0496-4086-C2B65D8EB662}"/>
              </a:ext>
            </a:extLst>
          </p:cNvPr>
          <p:cNvSpPr txBox="1">
            <a:spLocks/>
          </p:cNvSpPr>
          <p:nvPr/>
        </p:nvSpPr>
        <p:spPr bwMode="auto">
          <a:xfrm>
            <a:off x="5565710" y="1539019"/>
            <a:ext cx="3321555" cy="237626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sz="3200" i="1" kern="0" dirty="0"/>
              <a:t>	</a:t>
            </a:r>
            <a:endParaRPr lang="sv-SE" i="1" kern="0" dirty="0"/>
          </a:p>
        </p:txBody>
      </p:sp>
      <p:pic>
        <p:nvPicPr>
          <p:cNvPr id="12" name="Bildobjekt 11" descr="En markeringsbild som visar en person (föreläsare). Markeringsbilden är placerad i ramen och ska bytas ut mot webbkamera eller egen stillbild.webbkamera eller stillbild.">
            <a:extLst>
              <a:ext uri="{FF2B5EF4-FFF2-40B4-BE49-F238E27FC236}">
                <a16:creationId xmlns:a16="http://schemas.microsoft.com/office/drawing/2014/main" id="{23797DBE-7935-2BC1-8319-E2E7B0DCA0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502"/>
          <a:stretch/>
        </p:blipFill>
        <p:spPr>
          <a:xfrm>
            <a:off x="5696783" y="1676000"/>
            <a:ext cx="3055197" cy="2104691"/>
          </a:xfrm>
          <a:prstGeom prst="rect">
            <a:avLst/>
          </a:prstGeom>
        </p:spPr>
      </p:pic>
      <p:sp>
        <p:nvSpPr>
          <p:cNvPr id="5" name="Platshållare för text 5">
            <a:extLst>
              <a:ext uri="{FF2B5EF4-FFF2-40B4-BE49-F238E27FC236}">
                <a16:creationId xmlns:a16="http://schemas.microsoft.com/office/drawing/2014/main" id="{2A0C08CE-130C-F9A8-C03C-509AF9E7AD10}"/>
              </a:ext>
            </a:extLst>
          </p:cNvPr>
          <p:cNvSpPr txBox="1">
            <a:spLocks/>
          </p:cNvSpPr>
          <p:nvPr/>
        </p:nvSpPr>
        <p:spPr bwMode="auto">
          <a:xfrm>
            <a:off x="3829575" y="2821078"/>
            <a:ext cx="2276871" cy="648072"/>
          </a:xfrm>
          <a:prstGeom prst="rect">
            <a:avLst/>
          </a:prstGeom>
          <a:solidFill>
            <a:srgbClr val="FF876F"/>
          </a:solidFill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r>
              <a:rPr lang="sv-SE" sz="1200" kern="0" dirty="0">
                <a:latin typeface="+mj-lt"/>
              </a:rPr>
              <a:t>Plats för webbkamera eller bild. Byt ut markeringsbilden eller ta bort den. </a:t>
            </a:r>
          </a:p>
        </p:txBody>
      </p:sp>
    </p:spTree>
    <p:extLst>
      <p:ext uri="{BB962C8B-B14F-4D97-AF65-F5344CB8AC3E}">
        <p14:creationId xmlns:p14="http://schemas.microsoft.com/office/powerpoint/2010/main" val="3688882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C036B1-9E88-7E5E-40CB-DA78058A1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Innehåll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05E818A-31EB-5232-85D7-783DBCFB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775" y="1402829"/>
            <a:ext cx="5251329" cy="3190191"/>
          </a:xfrm>
        </p:spPr>
        <p:txBody>
          <a:bodyPr/>
          <a:lstStyle/>
          <a:p>
            <a:r>
              <a:rPr lang="sv-SE" sz="2800" dirty="0"/>
              <a:t>Punkter med </a:t>
            </a:r>
            <a:br>
              <a:rPr lang="sv-SE" sz="2800" dirty="0"/>
            </a:br>
            <a:r>
              <a:rPr lang="sv-SE" sz="2800" dirty="0"/>
              <a:t>föreläsningens olika delar</a:t>
            </a:r>
          </a:p>
          <a:p>
            <a:r>
              <a:rPr lang="sv-SE" sz="2800" dirty="0"/>
              <a:t>Avsnitt 1</a:t>
            </a:r>
          </a:p>
          <a:p>
            <a:r>
              <a:rPr lang="sv-SE" sz="2800" dirty="0"/>
              <a:t>Avsnitt 2</a:t>
            </a:r>
          </a:p>
          <a:p>
            <a:r>
              <a:rPr lang="sv-SE" sz="2800" dirty="0"/>
              <a:t>Sammanfattning 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FFEF5B3-2FDC-3740-AF58-E6E3A30FA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7F2B-4D4B-452C-8366-967232B9551F}" type="datetime4">
              <a:rPr lang="sv-SE" smtClean="0"/>
              <a:t>30 november 2023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8A4C742-7F6C-F18D-C6FD-9BA1D73AFE5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F77F2F0-9762-CCA6-2D24-C1697EB9F7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sz="800" dirty="0">
                <a:solidFill>
                  <a:schemeClr val="accent1"/>
                </a:solidFill>
                <a:latin typeface="+mn-lt"/>
              </a:rPr>
              <a:t>Karolinska Institutet – ett medicinskt universitet</a:t>
            </a:r>
          </a:p>
        </p:txBody>
      </p:sp>
      <p:sp>
        <p:nvSpPr>
          <p:cNvPr id="14" name="Underrubrik 3" descr="Ram som markerar var du kan placera en bild på föreläsare alt. webbkamerabild">
            <a:extLst>
              <a:ext uri="{FF2B5EF4-FFF2-40B4-BE49-F238E27FC236}">
                <a16:creationId xmlns:a16="http://schemas.microsoft.com/office/drawing/2014/main" id="{E2D49364-BD43-C439-D771-5E04721C7ED2}"/>
              </a:ext>
            </a:extLst>
          </p:cNvPr>
          <p:cNvSpPr txBox="1">
            <a:spLocks/>
          </p:cNvSpPr>
          <p:nvPr/>
        </p:nvSpPr>
        <p:spPr bwMode="auto">
          <a:xfrm>
            <a:off x="5565710" y="1539019"/>
            <a:ext cx="3321555" cy="237626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sz="3200" i="1" kern="0" dirty="0"/>
              <a:t>	</a:t>
            </a:r>
            <a:endParaRPr lang="sv-SE" i="1" kern="0" dirty="0"/>
          </a:p>
        </p:txBody>
      </p:sp>
      <p:pic>
        <p:nvPicPr>
          <p:cNvPr id="15" name="Bildobjekt 14" descr="En markeringsbild som visar en person (föreläsare). Markeringsbilden är placerad i ramen och ska bytas ut mot webbkamera eller egen stillbild.webbkamera eller stillbild.">
            <a:extLst>
              <a:ext uri="{FF2B5EF4-FFF2-40B4-BE49-F238E27FC236}">
                <a16:creationId xmlns:a16="http://schemas.microsoft.com/office/drawing/2014/main" id="{64CD0E8F-B341-178C-F1A1-96C0B9CCF2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502"/>
          <a:stretch/>
        </p:blipFill>
        <p:spPr>
          <a:xfrm>
            <a:off x="5696783" y="1676000"/>
            <a:ext cx="3055197" cy="2104691"/>
          </a:xfrm>
          <a:prstGeom prst="rect">
            <a:avLst/>
          </a:prstGeom>
        </p:spPr>
      </p:pic>
      <p:sp>
        <p:nvSpPr>
          <p:cNvPr id="13" name="Platshållare för text 5">
            <a:extLst>
              <a:ext uri="{FF2B5EF4-FFF2-40B4-BE49-F238E27FC236}">
                <a16:creationId xmlns:a16="http://schemas.microsoft.com/office/drawing/2014/main" id="{9DE6F7E3-B134-3083-07AE-C583400E899F}"/>
              </a:ext>
            </a:extLst>
          </p:cNvPr>
          <p:cNvSpPr txBox="1">
            <a:spLocks/>
          </p:cNvSpPr>
          <p:nvPr/>
        </p:nvSpPr>
        <p:spPr bwMode="auto">
          <a:xfrm>
            <a:off x="6030148" y="1131590"/>
            <a:ext cx="2276871" cy="648072"/>
          </a:xfrm>
          <a:prstGeom prst="rect">
            <a:avLst/>
          </a:prstGeom>
          <a:solidFill>
            <a:srgbClr val="FF876F"/>
          </a:solidFill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r>
              <a:rPr lang="sv-SE" sz="1200" kern="0" dirty="0">
                <a:latin typeface="+mj-lt"/>
              </a:rPr>
              <a:t>Plats för webbkamera eller bild. Byt ut markeringsbilden eller ta bort den. </a:t>
            </a:r>
          </a:p>
        </p:txBody>
      </p:sp>
    </p:spTree>
    <p:extLst>
      <p:ext uri="{BB962C8B-B14F-4D97-AF65-F5344CB8AC3E}">
        <p14:creationId xmlns:p14="http://schemas.microsoft.com/office/powerpoint/2010/main" val="3759417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98BBDED7-1197-597D-AB1C-FE469D2B8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/>
              <a:t>AVSNITT 1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6E63B39-91C9-CF78-1BAF-2648F6F22F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Underrubrik</a:t>
            </a:r>
          </a:p>
        </p:txBody>
      </p:sp>
      <p:pic>
        <p:nvPicPr>
          <p:cNvPr id="2" name="Platshållare för bild 4" descr="Platshållare för avsnittsbild">
            <a:extLst>
              <a:ext uri="{FF2B5EF4-FFF2-40B4-BE49-F238E27FC236}">
                <a16:creationId xmlns:a16="http://schemas.microsoft.com/office/drawing/2014/main" id="{9CE3F37A-8AF2-DB07-FE1A-E5CEEDF734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2950698"/>
          </a:xfrm>
          <a:prstGeom prst="rect">
            <a:avLst/>
          </a:prstGeom>
        </p:spPr>
      </p:pic>
      <p:sp>
        <p:nvSpPr>
          <p:cNvPr id="4" name="Platshållare för text 5">
            <a:extLst>
              <a:ext uri="{FF2B5EF4-FFF2-40B4-BE49-F238E27FC236}">
                <a16:creationId xmlns:a16="http://schemas.microsoft.com/office/drawing/2014/main" id="{6BABA5F6-CE0B-C5D0-DBED-488D81512B79}"/>
              </a:ext>
            </a:extLst>
          </p:cNvPr>
          <p:cNvSpPr txBox="1">
            <a:spLocks/>
          </p:cNvSpPr>
          <p:nvPr/>
        </p:nvSpPr>
        <p:spPr bwMode="auto">
          <a:xfrm>
            <a:off x="4788024" y="2211710"/>
            <a:ext cx="3978777" cy="3600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sz="1600" kern="0" dirty="0">
                <a:solidFill>
                  <a:schemeClr val="tx1"/>
                </a:solidFill>
              </a:rPr>
              <a:t>Byt ut markeringsbilden eller ta bort den</a:t>
            </a:r>
          </a:p>
        </p:txBody>
      </p:sp>
    </p:spTree>
    <p:extLst>
      <p:ext uri="{BB962C8B-B14F-4D97-AF65-F5344CB8AC3E}">
        <p14:creationId xmlns:p14="http://schemas.microsoft.com/office/powerpoint/2010/main" val="3556213975"/>
      </p:ext>
    </p:extLst>
  </p:cSld>
  <p:clrMapOvr>
    <a:masterClrMapping/>
  </p:clrMapOvr>
</p:sld>
</file>

<file path=ppt/theme/theme1.xml><?xml version="1.0" encoding="utf-8"?>
<a:theme xmlns:a="http://schemas.openxmlformats.org/drawingml/2006/main" name="16_9_powerpointmall_ki_plommon_SVE">
  <a:themeElements>
    <a:clrScheme name="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F0433"/>
      </a:accent1>
      <a:accent2>
        <a:srgbClr val="FF876F"/>
      </a:accent2>
      <a:accent3>
        <a:srgbClr val="870052"/>
      </a:accent3>
      <a:accent4>
        <a:srgbClr val="FFDDD6"/>
      </a:accent4>
      <a:accent5>
        <a:srgbClr val="4DB5BC"/>
      </a:accent5>
      <a:accent6>
        <a:srgbClr val="CCEBED"/>
      </a:accent6>
      <a:hlink>
        <a:srgbClr val="870052"/>
      </a:hlink>
      <a:folHlink>
        <a:srgbClr val="C490AA"/>
      </a:folHlink>
    </a:clrScheme>
    <a:fontScheme name="KI PPT">
      <a:majorFont>
        <a:latin typeface="DM Sans Medium"/>
        <a:ea typeface=""/>
        <a:cs typeface=""/>
      </a:majorFont>
      <a:minorFont>
        <a:latin typeface="DM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  <a:txDef>
      <a:spPr>
        <a:noFill/>
        <a:ln w="6350">
          <a:solidFill>
            <a:schemeClr val="accent1"/>
          </a:solidFill>
        </a:ln>
      </a:spPr>
      <a:bodyPr wrap="square" rtlCol="0">
        <a:spAutoFit/>
      </a:bodyPr>
      <a:lstStyle>
        <a:defPPr algn="l">
          <a:defRPr sz="1400" dirty="0">
            <a:latin typeface="+mn-lt"/>
          </a:defRPr>
        </a:defPPr>
      </a:lstStyle>
    </a:tx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61B54"/>
        </a:accent1>
        <a:accent2>
          <a:srgbClr val="97D8DA"/>
        </a:accent2>
        <a:accent3>
          <a:srgbClr val="FFFFFF"/>
        </a:accent3>
        <a:accent4>
          <a:srgbClr val="000000"/>
        </a:accent4>
        <a:accent5>
          <a:srgbClr val="BDABB3"/>
        </a:accent5>
        <a:accent6>
          <a:srgbClr val="88C4C5"/>
        </a:accent6>
        <a:hlink>
          <a:srgbClr val="CF0063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 16_9" id="{1F38360D-59DB-4A23-9901-826B2655DF32}" vid="{12A715E1-1DBB-4DA1-A7DA-2BEA2C262AD0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8615BE51D60BA44B86811C5F608C49E" ma:contentTypeVersion="2" ma:contentTypeDescription="Skapa ett nytt dokument." ma:contentTypeScope="" ma:versionID="d667059fad6dae1f63e9797092a95b8a">
  <xsd:schema xmlns:xsd="http://www.w3.org/2001/XMLSchema" xmlns:xs="http://www.w3.org/2001/XMLSchema" xmlns:p="http://schemas.microsoft.com/office/2006/metadata/properties" xmlns:ns2="6843b716-3f6d-4983-a753-faa1afd2f446" targetNamespace="http://schemas.microsoft.com/office/2006/metadata/properties" ma:root="true" ma:fieldsID="5d1e914f83464b7ec701aba093d4bb6f" ns2:_="">
    <xsd:import namespace="6843b716-3f6d-4983-a753-faa1afd2f4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43b716-3f6d-4983-a753-faa1afd2f4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2F339E5-2F84-461C-8537-1DE8503495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43b716-3f6d-4983-a753-faa1afd2f4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D801A6-03DF-447D-BC63-C200DF75D7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F79469-2F05-42F0-ADD1-5263841AE7B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16_9</Template>
  <TotalTime>1240</TotalTime>
  <Words>472</Words>
  <Application>Microsoft Office PowerPoint</Application>
  <PresentationFormat>Bildspel på skärmen (16:9)</PresentationFormat>
  <Paragraphs>122</Paragraphs>
  <Slides>17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3" baseType="lpstr">
      <vt:lpstr>Arial</vt:lpstr>
      <vt:lpstr>DM Sans</vt:lpstr>
      <vt:lpstr>DM Sans Medium</vt:lpstr>
      <vt:lpstr>Times</vt:lpstr>
      <vt:lpstr>Wingdings</vt:lpstr>
      <vt:lpstr>16_9_powerpointmall_ki_plommon_SVE</vt:lpstr>
      <vt:lpstr>Mall – för skärminspelning</vt:lpstr>
      <vt:lpstr>Tillhör animeringen</vt:lpstr>
      <vt:lpstr>Tillhör animeringen 2</vt:lpstr>
      <vt:lpstr>Filmtitel</vt:lpstr>
      <vt:lpstr>Förslag struktur</vt:lpstr>
      <vt:lpstr>Titelsida 1</vt:lpstr>
      <vt:lpstr>Titelsida 2</vt:lpstr>
      <vt:lpstr>Innehåll</vt:lpstr>
      <vt:lpstr>AVSNITT 1</vt:lpstr>
      <vt:lpstr>Text med en person th</vt:lpstr>
      <vt:lpstr>Text utan föreläsare</vt:lpstr>
      <vt:lpstr>Helbild</vt:lpstr>
      <vt:lpstr>Rubrik med text och bild</vt:lpstr>
      <vt:lpstr>Sammanfattning Avs 1</vt:lpstr>
      <vt:lpstr>Avsnitt 2</vt:lpstr>
      <vt:lpstr>Rubrik</vt:lpstr>
      <vt:lpstr>Sammanfattning Avs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Gelin</dc:creator>
  <cp:lastModifiedBy>Sofia Lindberg</cp:lastModifiedBy>
  <cp:revision>10</cp:revision>
  <cp:lastPrinted>2005-09-23T14:22:03Z</cp:lastPrinted>
  <dcterms:created xsi:type="dcterms:W3CDTF">2023-01-31T08:22:05Z</dcterms:created>
  <dcterms:modified xsi:type="dcterms:W3CDTF">2023-11-30T08:35:28Z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0x010100B8615BE51D60BA44B86811C5F608C49E</vt:lpwstr>
  </property>
</Properties>
</file>