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87" r:id="rId5"/>
    <p:sldId id="388" r:id="rId6"/>
    <p:sldId id="389" r:id="rId7"/>
    <p:sldId id="390" r:id="rId8"/>
    <p:sldId id="391" r:id="rId9"/>
    <p:sldId id="392" r:id="rId10"/>
    <p:sldId id="396" r:id="rId11"/>
    <p:sldId id="393" r:id="rId12"/>
    <p:sldId id="397" r:id="rId13"/>
    <p:sldId id="394" r:id="rId14"/>
    <p:sldId id="398" r:id="rId15"/>
    <p:sldId id="399" r:id="rId16"/>
    <p:sldId id="400" r:id="rId17"/>
    <p:sldId id="401" r:id="rId18"/>
    <p:sldId id="402" r:id="rId19"/>
    <p:sldId id="403" r:id="rId20"/>
  </p:sldIdLst>
  <p:sldSz cx="9144000" cy="5143500" type="screen16x9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4" userDrawn="1">
          <p15:clr>
            <a:srgbClr val="A4A3A4"/>
          </p15:clr>
        </p15:guide>
        <p15:guide id="2" pos="496" userDrawn="1">
          <p15:clr>
            <a:srgbClr val="A4A3A4"/>
          </p15:clr>
        </p15:guide>
        <p15:guide id="3" pos="241" userDrawn="1">
          <p15:clr>
            <a:srgbClr val="A4A3A4"/>
          </p15:clr>
        </p15:guide>
        <p15:guide id="4" pos="37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0433"/>
    <a:srgbClr val="EDF4F4"/>
    <a:srgbClr val="EDDBE4"/>
    <a:srgbClr val="FF876F"/>
    <a:srgbClr val="FFDDD6"/>
    <a:srgbClr val="C7ECDC"/>
    <a:srgbClr val="CCEBED"/>
    <a:srgbClr val="666666"/>
    <a:srgbClr val="DDDEE0"/>
    <a:srgbClr val="FFE7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9A40C-4E50-4758-96B2-AD849F62717E}" v="6" dt="2023-03-01T13:13:29.2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61" autoAdjust="0"/>
    <p:restoredTop sz="97436" autoAdjust="0"/>
  </p:normalViewPr>
  <p:slideViewPr>
    <p:cSldViewPr>
      <p:cViewPr varScale="1">
        <p:scale>
          <a:sx n="210" d="100"/>
          <a:sy n="210" d="100"/>
        </p:scale>
        <p:origin x="208" y="120"/>
      </p:cViewPr>
      <p:guideLst>
        <p:guide orient="horz" pos="534"/>
        <p:guide pos="496"/>
        <p:guide pos="241"/>
        <p:guide pos="3742"/>
      </p:guideLst>
    </p:cSldViewPr>
  </p:slideViewPr>
  <p:outlineViewPr>
    <p:cViewPr>
      <p:scale>
        <a:sx n="33" d="100"/>
        <a:sy n="33" d="100"/>
      </p:scale>
      <p:origin x="0" y="-8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6" d="100"/>
          <a:sy n="96" d="100"/>
        </p:scale>
        <p:origin x="355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>
                  <a:alpha val="99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FC8-45C3-AD5C-E33ED974B4BA}"/>
              </c:ext>
            </c:extLst>
          </c:dPt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C8-45C3-AD5C-E33ED974B4B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accent1">
                  <a:alpha val="99000"/>
                </a:schemeClr>
              </a:solidFill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C8-45C3-AD5C-E33ED974B4B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1">
                  <a:alpha val="99000"/>
                </a:schemeClr>
              </a:solidFill>
            </a:ln>
            <a:effectLst/>
          </c:spPr>
          <c:invertIfNegative val="0"/>
          <c:cat>
            <c:strRef>
              <c:f>Blad1!$A$2:$A$5</c:f>
              <c:strCache>
                <c:ptCount val="4"/>
                <c:pt idx="0">
                  <c:v>Kategori 1</c:v>
                </c:pt>
                <c:pt idx="1">
                  <c:v>Kategori 2</c:v>
                </c:pt>
                <c:pt idx="2">
                  <c:v>Kategori 3</c:v>
                </c:pt>
                <c:pt idx="3">
                  <c:v>Kategori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C8-45C3-AD5C-E33ED974B4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27267424"/>
        <c:axId val="827271032"/>
      </c:barChart>
      <c:catAx>
        <c:axId val="8272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7271032"/>
        <c:crosses val="autoZero"/>
        <c:auto val="1"/>
        <c:lblAlgn val="ctr"/>
        <c:lblOffset val="100"/>
        <c:noMultiLvlLbl val="0"/>
      </c:catAx>
      <c:valAx>
        <c:axId val="827271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272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818A54A-96AB-47F2-9FE3-5AA7C5EE68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77C3AE1-DBA2-4DA9-A7CE-D2A621C810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5F06C-14D9-45DF-81A5-F25F8ECA9886}" type="datetimeFigureOut">
              <a:rPr lang="sv-SE" smtClean="0"/>
              <a:t>2023-11-30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FB76FC6-F54A-4120-9B8F-E28E2A08E5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9B89EF-3F47-4486-BAA9-AF9A8BE096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CC5D8-C806-4BBF-A442-91371CDD1BC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2378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F6DBA7-38D3-4FF9-B176-AA5B07999DDF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3929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Denna bild tillhör animeringen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6915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Intro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561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3238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733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524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258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01445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7200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F6DBA7-38D3-4FF9-B176-AA5B07999DDF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474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9504D5F6-D892-418F-917B-E8D8F12E59C6}"/>
              </a:ext>
            </a:extLst>
          </p:cNvPr>
          <p:cNvSpPr/>
          <p:nvPr userDrawn="1"/>
        </p:nvSpPr>
        <p:spPr bwMode="auto">
          <a:xfrm>
            <a:off x="0" y="0"/>
            <a:ext cx="9180512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542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 plats för föreläs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r>
              <a:rPr lang="en-US" dirty="0"/>
              <a:t> 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6775" y="1402829"/>
            <a:ext cx="5467354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2225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D7F2B-4D4B-452C-8366-967232B9551F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338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+ 1  bild plats för föreläs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6C309769-9796-3F4C-16EC-30D95F72728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1D2BA1C-0344-BC2E-84D4-95E7F2FD76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006226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5F58E-AAB0-413F-8AAB-C3EC46A63657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70BB-7289-4069-9D4A-2FAE4107D42A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E5A0135-F7D5-EC17-C577-4234FB3831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51520" y="1404631"/>
            <a:ext cx="6048672" cy="318838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b="0" i="0" u="none" strike="noStrike" baseline="0" dirty="0">
                <a:solidFill>
                  <a:srgbClr val="000000"/>
                </a:solidFill>
                <a:latin typeface="DM Sans" pitchFamily="2" charset="0"/>
              </a:rPr>
              <a:t>Klicka på första eller andra ikonen i den andra raden av ikoner för att infoga en bild.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40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+ 2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ED75CC17-B226-9EC7-7062-ECD0FA06575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sv-SE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73CEA02-8FD8-B27D-7351-D598B5116632}"/>
              </a:ext>
            </a:extLst>
          </p:cNvPr>
          <p:cNvSpPr>
            <a:spLocks noGrp="1" noChangeArrowheads="1"/>
          </p:cNvSpPr>
          <p:nvPr>
            <p:ph idx="13" hasCustomPrompt="1"/>
          </p:nvPr>
        </p:nvSpPr>
        <p:spPr bwMode="auto">
          <a:xfrm>
            <a:off x="256774" y="1402829"/>
            <a:ext cx="4170039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endParaRPr lang="en-US" dirty="0"/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endParaRPr lang="en-US" dirty="0"/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endParaRPr lang="en-US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4711200" y="1403857"/>
            <a:ext cx="4170040" cy="31891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ikonen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bild</a:t>
            </a:r>
            <a:r>
              <a:rPr lang="en-US" dirty="0"/>
              <a:t> mm.</a:t>
            </a:r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BBC55AFF-EEAC-CC84-7EDE-436AC101B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2225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99858-5981-43EC-9938-BED63F28F62D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C98C6-00F0-4387-A9BA-FB521E0564CA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84858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2E2751E-29B4-AE75-0730-6CFFB5936B8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Klicka på första eller andra ikonen i den andra raden av ikoner för att infoga en bild.</a:t>
            </a:r>
          </a:p>
        </p:txBody>
      </p:sp>
      <p:sp>
        <p:nvSpPr>
          <p:cNvPr id="8" name="Platshållare för datum 7">
            <a:extLst>
              <a:ext uri="{FF2B5EF4-FFF2-40B4-BE49-F238E27FC236}">
                <a16:creationId xmlns:a16="http://schemas.microsoft.com/office/drawing/2014/main" id="{AA906207-79B5-98E0-34C3-171784B570D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7581" y="5213161"/>
            <a:ext cx="94998" cy="171450"/>
          </a:xfrm>
        </p:spPr>
        <p:txBody>
          <a:bodyPr/>
          <a:lstStyle>
            <a:lvl1pPr>
              <a:defRPr sz="100"/>
            </a:lvl1pPr>
          </a:lstStyle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9" name="Platshållare för sidfot 8">
            <a:extLst>
              <a:ext uri="{FF2B5EF4-FFF2-40B4-BE49-F238E27FC236}">
                <a16:creationId xmlns:a16="http://schemas.microsoft.com/office/drawing/2014/main" id="{DD1BCA6E-C8FD-891D-4F83-66CC4277CA7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" y="5236046"/>
            <a:ext cx="107504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</a:t>
            </a:r>
            <a:endParaRPr lang="sv-SE" dirty="0"/>
          </a:p>
        </p:txBody>
      </p:sp>
      <p:sp>
        <p:nvSpPr>
          <p:cNvPr id="10" name="Platshållare för bildnummer 9">
            <a:extLst>
              <a:ext uri="{FF2B5EF4-FFF2-40B4-BE49-F238E27FC236}">
                <a16:creationId xmlns:a16="http://schemas.microsoft.com/office/drawing/2014/main" id="{5358C040-7B29-520B-66D6-03AF9B5F54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63981" y="5213161"/>
            <a:ext cx="45719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826B42C-28A6-F6AC-3334-353F5C21512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0383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Logotyp Karolinska Institutet.">
            <a:extLst>
              <a:ext uri="{FF2B5EF4-FFF2-40B4-BE49-F238E27FC236}">
                <a16:creationId xmlns:a16="http://schemas.microsoft.com/office/drawing/2014/main" id="{7AC1AD67-1AF6-B109-ABEC-31FF3DEF09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46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ande bild med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9">
            <a:extLst>
              <a:ext uri="{FF2B5EF4-FFF2-40B4-BE49-F238E27FC236}">
                <a16:creationId xmlns:a16="http://schemas.microsoft.com/office/drawing/2014/main" id="{28D153B6-736E-604E-CC38-30ABDB6346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5971" y="4299942"/>
            <a:ext cx="8564501" cy="578499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1A2DD4E6-57FC-99BA-083F-4F5711AA3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96951" y="1915479"/>
            <a:ext cx="3150096" cy="131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text och en bil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4502150" y="1419623"/>
            <a:ext cx="3810000" cy="3257152"/>
          </a:xfrm>
        </p:spPr>
        <p:txBody>
          <a:bodyPr/>
          <a:lstStyle/>
          <a:p>
            <a:r>
              <a:rPr lang="sv-SE" dirty="0"/>
              <a:t>Klicka på ikonen för att lägga till en bild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008C697D-4723-4C37-AC58-1375A9EAE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750" y="1419623"/>
            <a:ext cx="3810000" cy="3257152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68A47DF0-1C3E-4B3A-8EE1-77F2C8B48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11510"/>
            <a:ext cx="7772400" cy="857250"/>
          </a:xfrm>
        </p:spPr>
        <p:txBody>
          <a:bodyPr/>
          <a:lstStyle>
            <a:lvl1pPr>
              <a:defRPr sz="4000"/>
            </a:lvl1pPr>
          </a:lstStyle>
          <a:p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A2267C7-8110-45BB-94E9-51A92B94911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8778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4F0433"/>
          </a:solidFill>
          <a:ln w="9525" cap="flat" cmpd="sng" algn="ctr">
            <a:solidFill>
              <a:srgbClr val="4F04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4" name="Bildobjekt 3" descr="En bild som visar text, Teckensnitt, Grafik, logotyp&#10;&#10;Automatiskt genererad beskrivning">
            <a:extLst>
              <a:ext uri="{FF2B5EF4-FFF2-40B4-BE49-F238E27FC236}">
                <a16:creationId xmlns:a16="http://schemas.microsoft.com/office/drawing/2014/main" id="{3368B793-60D0-A444-DEFB-7C3F202B3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2641" y="619592"/>
            <a:ext cx="7727870" cy="388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byggnad, konst, inomhus, golv&#10;&#10;Automatiskt genererad beskrivning">
            <a:extLst>
              <a:ext uri="{FF2B5EF4-FFF2-40B4-BE49-F238E27FC236}">
                <a16:creationId xmlns:a16="http://schemas.microsoft.com/office/drawing/2014/main" id="{A78E4F1E-D13A-C271-47A8-6259F37F5D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93714"/>
            <a:ext cx="9144000" cy="1710283"/>
          </a:xfrm>
          <a:prstGeom prst="rect">
            <a:avLst/>
          </a:prstGeom>
        </p:spPr>
      </p:pic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9819" y="1257134"/>
            <a:ext cx="7772400" cy="857250"/>
          </a:xfrm>
        </p:spPr>
        <p:txBody>
          <a:bodyPr anchor="ctr"/>
          <a:lstStyle>
            <a:lvl1pPr>
              <a:defRPr sz="4000" b="0" kern="1200" spc="-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err="1"/>
              <a:t>Filmtitel</a:t>
            </a:r>
            <a:r>
              <a:rPr lang="en-US" noProof="0" dirty="0"/>
              <a:t> 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8032" y="2248540"/>
            <a:ext cx="7772400" cy="853200"/>
          </a:xfrm>
        </p:spPr>
        <p:txBody>
          <a:bodyPr/>
          <a:lstStyle>
            <a:lvl1pPr marL="0" indent="0">
              <a:buFont typeface="Wingdings" charset="2"/>
              <a:buNone/>
              <a:defRPr sz="2400"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kern="0" dirty="0"/>
              <a:t>Underrubrik</a:t>
            </a:r>
            <a:endParaRPr lang="sv-SE" noProof="0" dirty="0"/>
          </a:p>
        </p:txBody>
      </p:sp>
      <p:sp>
        <p:nvSpPr>
          <p:cNvPr id="6" name="Underrubrik 3">
            <a:extLst>
              <a:ext uri="{FF2B5EF4-FFF2-40B4-BE49-F238E27FC236}">
                <a16:creationId xmlns:a16="http://schemas.microsoft.com/office/drawing/2014/main" id="{E9B326E6-1DAF-27DD-E6E8-E8AABE9BCEF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093715"/>
            <a:ext cx="9144000" cy="1710283"/>
          </a:xfrm>
          <a:prstGeom prst="rect">
            <a:avLst/>
          </a:prstGeom>
          <a:solidFill>
            <a:srgbClr val="4F0433">
              <a:alpha val="90000"/>
            </a:srgbClr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>
                <a:ln>
                  <a:noFill/>
                </a:ln>
              </a:rPr>
              <a:t>	</a:t>
            </a:r>
            <a:endParaRPr lang="sv-SE" i="1" kern="0" dirty="0">
              <a:ln>
                <a:noFill/>
              </a:ln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utan ban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1E5D4990-9E89-4134-D0D8-5142A22A0C4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250309"/>
            <a:ext cx="7772400" cy="85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à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Underrubrik </a:t>
            </a:r>
            <a:endParaRPr lang="sv-SE" kern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9898" y="1257134"/>
            <a:ext cx="7772400" cy="857250"/>
          </a:xfrm>
        </p:spPr>
        <p:txBody>
          <a:bodyPr anchor="ctr"/>
          <a:lstStyle>
            <a:lvl1pPr>
              <a:defRPr sz="4000" b="0" kern="1200" spc="-5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 err="1"/>
              <a:t>Filmtitel</a:t>
            </a:r>
            <a:r>
              <a:rPr lang="en-US" noProof="0" dirty="0"/>
              <a:t> </a:t>
            </a:r>
            <a:endParaRPr lang="sv-SE" noProof="0" dirty="0"/>
          </a:p>
        </p:txBody>
      </p:sp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1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ilmtitel, Titel Föreläsa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3">
            <a:extLst>
              <a:ext uri="{FF2B5EF4-FFF2-40B4-BE49-F238E27FC236}">
                <a16:creationId xmlns:a16="http://schemas.microsoft.com/office/drawing/2014/main" id="{80FBAD7A-1021-0A1E-772D-95772ACC5D49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219822"/>
            <a:ext cx="4172744" cy="1063290"/>
          </a:xfrm>
          <a:prstGeom prst="rect">
            <a:avLst/>
          </a:prstGeom>
          <a:solidFill>
            <a:srgbClr val="EDF4F4"/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/>
              <a:t>	</a:t>
            </a:r>
            <a:endParaRPr lang="sv-SE" i="1" kern="0" dirty="0"/>
          </a:p>
        </p:txBody>
      </p:sp>
      <p:pic>
        <p:nvPicPr>
          <p:cNvPr id="4" name="Bild 3" descr="Logotyp Karolinska Institutet.">
            <a:extLst>
              <a:ext uri="{FF2B5EF4-FFF2-40B4-BE49-F238E27FC236}">
                <a16:creationId xmlns:a16="http://schemas.microsoft.com/office/drawing/2014/main" id="{5C58A32B-CE37-00A7-BB2A-05D502F7394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1478" y="262850"/>
            <a:ext cx="1691680" cy="704867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331816"/>
            <a:ext cx="7776000" cy="707886"/>
          </a:xfrm>
          <a:ln>
            <a:noFill/>
          </a:ln>
        </p:spPr>
        <p:txBody>
          <a:bodyPr spcCol="0" anchor="ctr">
            <a:spAutoFit/>
          </a:bodyPr>
          <a:lstStyle>
            <a:lvl1pPr>
              <a:defRPr sz="4000" b="0" kern="1200" spc="-50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noProof="0" dirty="0" err="1"/>
              <a:t>Titelsida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250309"/>
            <a:ext cx="7772400" cy="852641"/>
          </a:xfrm>
        </p:spPr>
        <p:txBody>
          <a:bodyPr/>
          <a:lstStyle>
            <a:lvl1pPr marL="0" indent="0">
              <a:buFont typeface="Wingdings" charset="2"/>
              <a:buNone/>
              <a:defRPr sz="2400" spc="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dirty="0"/>
              <a:t>Underrubrik </a:t>
            </a:r>
            <a:endParaRPr lang="sv-SE" noProof="0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D736838F-B9A3-92F5-C9AD-194E115A637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5800" y="3263454"/>
            <a:ext cx="3166121" cy="985138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800" i="0">
                <a:solidFill>
                  <a:schemeClr val="accent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  <a:br>
              <a:rPr lang="sv-SE" dirty="0"/>
            </a:br>
            <a:r>
              <a:rPr lang="sv-SE" dirty="0"/>
              <a:t>Karolinska Institutet</a:t>
            </a:r>
          </a:p>
        </p:txBody>
      </p:sp>
    </p:spTree>
    <p:extLst>
      <p:ext uri="{BB962C8B-B14F-4D97-AF65-F5344CB8AC3E}">
        <p14:creationId xmlns:p14="http://schemas.microsoft.com/office/powerpoint/2010/main" val="3159192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. Filmtitel + Titel föreläs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257300"/>
            <a:ext cx="7772400" cy="857250"/>
          </a:xfrm>
        </p:spPr>
        <p:txBody>
          <a:bodyPr anchor="ctr"/>
          <a:lstStyle>
            <a:lvl1pPr>
              <a:defRPr sz="40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noProof="0" dirty="0"/>
              <a:t>Titelsida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251558"/>
            <a:ext cx="7772400" cy="99512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4F0433"/>
                </a:solidFill>
              </a:defRPr>
            </a:lvl1pPr>
          </a:lstStyle>
          <a:p>
            <a:pPr lvl="0"/>
            <a:r>
              <a:rPr lang="sv-SE" noProof="0" dirty="0"/>
              <a:t>Underrubrik</a:t>
            </a:r>
          </a:p>
        </p:txBody>
      </p:sp>
      <p:pic>
        <p:nvPicPr>
          <p:cNvPr id="9" name="Bildobjekt 8" descr="Karolinska Institutet logotyp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4883" y="195486"/>
            <a:ext cx="1599605" cy="799332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980DA346-3C5E-4367-BC3E-DC760B9D2D0E}"/>
              </a:ext>
            </a:extLst>
          </p:cNvPr>
          <p:cNvSpPr/>
          <p:nvPr userDrawn="1"/>
        </p:nvSpPr>
        <p:spPr bwMode="auto">
          <a:xfrm>
            <a:off x="7394673" y="297725"/>
            <a:ext cx="1512168" cy="72008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rgbClr val="4F0433"/>
              </a:solidFill>
              <a:effectLst/>
              <a:latin typeface="Times"/>
            </a:endParaRPr>
          </a:p>
        </p:txBody>
      </p:sp>
      <p:sp>
        <p:nvSpPr>
          <p:cNvPr id="15" name="Underrubrik 3">
            <a:extLst>
              <a:ext uri="{FF2B5EF4-FFF2-40B4-BE49-F238E27FC236}">
                <a16:creationId xmlns:a16="http://schemas.microsoft.com/office/drawing/2014/main" id="{EDB9785D-EAC3-11BB-67F2-F9085437525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0" y="3219822"/>
            <a:ext cx="4172744" cy="1063290"/>
          </a:xfrm>
          <a:prstGeom prst="rect">
            <a:avLst/>
          </a:prstGeom>
          <a:solidFill>
            <a:srgbClr val="4F0433"/>
          </a:solidFill>
          <a:ln w="38100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Char char="à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3200" i="1" kern="0" dirty="0"/>
              <a:t>	</a:t>
            </a:r>
            <a:endParaRPr lang="sv-SE" i="1" kern="0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2C7FC765-ADF3-4912-BCA0-6906C794000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85800" y="3219822"/>
            <a:ext cx="3486944" cy="1063289"/>
          </a:xfrm>
        </p:spPr>
        <p:txBody>
          <a:bodyPr anchor="ctr"/>
          <a:lstStyle>
            <a:lvl1pPr marL="0" indent="0">
              <a:spcBef>
                <a:spcPts val="0"/>
              </a:spcBef>
              <a:buFontTx/>
              <a:buNone/>
              <a:defRPr sz="1800" i="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Förnamn Efternamn</a:t>
            </a:r>
            <a:br>
              <a:rPr lang="sv-SE" dirty="0"/>
            </a:br>
            <a:r>
              <a:rPr lang="sv-SE" dirty="0"/>
              <a:t>Titel</a:t>
            </a:r>
            <a:br>
              <a:rPr lang="sv-SE" dirty="0"/>
            </a:br>
            <a:r>
              <a:rPr lang="sv-SE" dirty="0"/>
              <a:t>Karolinska Institutet</a:t>
            </a:r>
          </a:p>
        </p:txBody>
      </p:sp>
    </p:spTree>
    <p:extLst>
      <p:ext uri="{BB962C8B-B14F-4D97-AF65-F5344CB8AC3E}">
        <p14:creationId xmlns:p14="http://schemas.microsoft.com/office/powerpoint/2010/main" val="53511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5800" y="1545332"/>
            <a:ext cx="7772400" cy="857250"/>
          </a:xfrm>
        </p:spPr>
        <p:txBody>
          <a:bodyPr anchor="ctr"/>
          <a:lstStyle>
            <a:lvl1pPr>
              <a:defRPr sz="4000" spc="-5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 dirty="0"/>
              <a:t>AVSNITT</a:t>
            </a:r>
            <a:endParaRPr lang="sv-SE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2553444"/>
            <a:ext cx="7772400" cy="1314450"/>
          </a:xfrm>
        </p:spPr>
        <p:txBody>
          <a:bodyPr/>
          <a:lstStyle>
            <a:lvl1pPr marL="0" indent="0">
              <a:buFont typeface="Wingdings" charset="2"/>
              <a:buNone/>
              <a:defRPr sz="2400" spc="-20" baseline="0">
                <a:solidFill>
                  <a:srgbClr val="4F0433"/>
                </a:solidFill>
              </a:defRPr>
            </a:lvl1pPr>
          </a:lstStyle>
          <a:p>
            <a:pPr lvl="0"/>
            <a:r>
              <a:rPr lang="en-US" noProof="0" dirty="0" err="1"/>
              <a:t>Underrubrik</a:t>
            </a:r>
            <a:endParaRPr lang="sv-SE" noProof="0" dirty="0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932089-4B60-997F-1556-AFC32E41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6E61809-D4AE-3513-8292-B4E6C292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83" y="5310172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A8F9B-CA64-77A4-A2D1-9213834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379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vsnittsbild">
    <p:bg>
      <p:bgPr>
        <a:solidFill>
          <a:srgbClr val="ED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932089-4B60-997F-1556-AFC32E41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234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6E61809-D4AE-3513-8292-B4E6C292E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983" y="5310172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Karolinska Institutet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65A8F9B-CA64-77A4-A2D1-92138346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9847" y="5308054"/>
            <a:ext cx="36000" cy="171450"/>
          </a:xfrm>
        </p:spPr>
        <p:txBody>
          <a:bodyPr/>
          <a:lstStyle>
            <a:lvl1pPr>
              <a:defRPr sz="100"/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5271E9A-0312-0FA2-9F8A-2630FCCCA213}"/>
              </a:ext>
            </a:extLst>
          </p:cNvPr>
          <p:cNvSpPr/>
          <p:nvPr userDrawn="1"/>
        </p:nvSpPr>
        <p:spPr bwMode="auto">
          <a:xfrm>
            <a:off x="0" y="2934548"/>
            <a:ext cx="9144000" cy="2208952"/>
          </a:xfrm>
          <a:prstGeom prst="rect">
            <a:avLst/>
          </a:prstGeom>
          <a:solidFill>
            <a:srgbClr val="4F0433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41E34B6-3EE8-93AD-86C5-8D65976D2D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3568" y="3291830"/>
            <a:ext cx="7772400" cy="603051"/>
          </a:xfrm>
        </p:spPr>
        <p:txBody>
          <a:bodyPr/>
          <a:lstStyle>
            <a:lvl1pPr algn="l">
              <a:defRPr sz="4000" b="0" cap="all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 </a:t>
            </a:r>
            <a:br>
              <a:rPr lang="sv-SE" dirty="0"/>
            </a:br>
            <a:endParaRPr lang="sv-SE" dirty="0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4E432FCB-F842-E8C6-1721-B26BC4449F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3568" y="4038898"/>
            <a:ext cx="7772400" cy="40506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35704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255971" y="339502"/>
            <a:ext cx="863204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aseline="0"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för </a:t>
            </a:r>
            <a:r>
              <a:rPr lang="en-US" dirty="0" err="1"/>
              <a:t>lägga</a:t>
            </a:r>
            <a:r>
              <a:rPr lang="en-US" dirty="0"/>
              <a:t> till </a:t>
            </a:r>
            <a:r>
              <a:rPr lang="en-US" dirty="0" err="1"/>
              <a:t>rubrik</a:t>
            </a:r>
            <a:r>
              <a:rPr lang="en-US" dirty="0"/>
              <a:t> </a:t>
            </a:r>
            <a:endParaRPr lang="sv-SE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256774" y="1402829"/>
            <a:ext cx="8631243" cy="319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för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format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bakgrundstexten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två</a:t>
            </a:r>
            <a:r>
              <a:rPr lang="en-US" dirty="0"/>
              <a:t> </a:t>
            </a:r>
          </a:p>
          <a:p>
            <a:pPr lvl="2"/>
            <a:r>
              <a:rPr lang="en-US" dirty="0" err="1"/>
              <a:t>Nivå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</a:p>
          <a:p>
            <a:pPr lvl="3"/>
            <a:endParaRPr lang="en-US" dirty="0"/>
          </a:p>
        </p:txBody>
      </p:sp>
      <p:sp>
        <p:nvSpPr>
          <p:cNvPr id="2" name="Platshållare för sidfot 2">
            <a:extLst>
              <a:ext uri="{FF2B5EF4-FFF2-40B4-BE49-F238E27FC236}">
                <a16:creationId xmlns:a16="http://schemas.microsoft.com/office/drawing/2014/main" id="{009749DF-7E5C-713A-D45D-D9653C97C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870322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rgbClr val="4F0433"/>
                </a:solidFill>
                <a:latin typeface="+mn-lt"/>
              </a:defRPr>
            </a:lvl1pPr>
          </a:lstStyle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DD7F2B-4D4B-452C-8366-967232B9551F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59C56-CB7E-413F-8971-4226A1EF6823}" type="slidenum">
              <a:rPr lang="sv-SE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2632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984" y="339502"/>
            <a:ext cx="856075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och ändra format på 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5983" y="1402830"/>
            <a:ext cx="8630513" cy="318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C2080A6F-57B1-B9B7-BFFB-9C38D4F13F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2155777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tabLst/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Karolinska Institutet</a:t>
            </a:r>
            <a:endParaRPr lang="sv-SE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3447" y="4788233"/>
            <a:ext cx="1905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accent1"/>
                </a:solidFill>
                <a:latin typeface="+mn-lt"/>
              </a:defRPr>
            </a:lvl1pPr>
          </a:lstStyle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99847" y="4788233"/>
            <a:ext cx="685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0">
                <a:solidFill>
                  <a:schemeClr val="accent1"/>
                </a:solidFill>
                <a:latin typeface="+mn-lt"/>
              </a:defRPr>
            </a:lvl1pPr>
          </a:lstStyle>
          <a:p>
            <a:fld id="{B5C8723E-5A40-4F9A-B83B-0F0B7FEF2706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49" r:id="rId3"/>
    <p:sldLayoutId id="2147483672" r:id="rId4"/>
    <p:sldLayoutId id="2147483665" r:id="rId5"/>
    <p:sldLayoutId id="2147483666" r:id="rId6"/>
    <p:sldLayoutId id="2147483661" r:id="rId7"/>
    <p:sldLayoutId id="2147483670" r:id="rId8"/>
    <p:sldLayoutId id="2147483650" r:id="rId9"/>
    <p:sldLayoutId id="2147483668" r:id="rId10"/>
    <p:sldLayoutId id="2147483669" r:id="rId11"/>
    <p:sldLayoutId id="2147483652" r:id="rId12"/>
    <p:sldLayoutId id="2147483654" r:id="rId13"/>
    <p:sldLayoutId id="2147483659" r:id="rId14"/>
    <p:sldLayoutId id="2147483662" r:id="rId15"/>
    <p:sldLayoutId id="2147483671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spc="-50" baseline="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à"/>
        <a:defRPr sz="1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18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D010CD3-8AED-4D0A-A808-3CD6A4FD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56" y="339502"/>
            <a:ext cx="7772400" cy="857250"/>
          </a:xfrm>
        </p:spPr>
        <p:txBody>
          <a:bodyPr/>
          <a:lstStyle/>
          <a:p>
            <a:r>
              <a:rPr lang="sv-SE" dirty="0"/>
              <a:t>Mall – för </a:t>
            </a:r>
            <a:r>
              <a:rPr lang="sv-SE" dirty="0" err="1"/>
              <a:t>greenscreen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D3A511F-D621-49F2-8899-5484C2DCA1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56" y="1347615"/>
            <a:ext cx="4752330" cy="3257152"/>
          </a:xfrm>
        </p:spPr>
        <p:txBody>
          <a:bodyPr/>
          <a:lstStyle/>
          <a:p>
            <a:r>
              <a:rPr lang="sv-SE" dirty="0"/>
              <a:t>Använd gärna de färdiga layoutmallarna </a:t>
            </a:r>
          </a:p>
          <a:p>
            <a:r>
              <a:rPr lang="sv-SE" dirty="0"/>
              <a:t>Håll nere mängd text</a:t>
            </a:r>
          </a:p>
          <a:p>
            <a:r>
              <a:rPr lang="sv-SE" dirty="0"/>
              <a:t>Ha en tydlig struktur t.ex. avsnitt</a:t>
            </a:r>
          </a:p>
          <a:p>
            <a:r>
              <a:rPr lang="sv-SE" dirty="0"/>
              <a:t>Sidfot: för referenser/källor</a:t>
            </a:r>
          </a:p>
          <a:p>
            <a:r>
              <a:rPr lang="sv-SE" dirty="0"/>
              <a:t>Rådgör med projektledare </a:t>
            </a:r>
            <a:br>
              <a:rPr lang="sv-SE" dirty="0"/>
            </a:br>
            <a:r>
              <a:rPr lang="sv-SE" dirty="0"/>
              <a:t>hur din egen titel ska skrivas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F7A90D5-66AC-C994-DEB1-0AEAF1A67C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7916106" y="3882311"/>
            <a:ext cx="792088" cy="648072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B475A1-C838-9123-7603-C6F691047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7" t="10999" r="75328" b="59498"/>
          <a:stretch/>
        </p:blipFill>
        <p:spPr>
          <a:xfrm>
            <a:off x="5447262" y="1397608"/>
            <a:ext cx="3370149" cy="3219001"/>
          </a:xfrm>
          <a:prstGeom prst="rect">
            <a:avLst/>
          </a:prstGeom>
        </p:spPr>
      </p:pic>
      <p:sp>
        <p:nvSpPr>
          <p:cNvPr id="14" name="Platshållare för sidfot 3">
            <a:extLst>
              <a:ext uri="{FF2B5EF4-FFF2-40B4-BE49-F238E27FC236}">
                <a16:creationId xmlns:a16="http://schemas.microsoft.com/office/drawing/2014/main" id="{509B25C8-D071-4233-E829-67F518982D48}"/>
              </a:ext>
            </a:extLst>
          </p:cNvPr>
          <p:cNvSpPr txBox="1">
            <a:spLocks/>
          </p:cNvSpPr>
          <p:nvPr/>
        </p:nvSpPr>
        <p:spPr>
          <a:xfrm>
            <a:off x="269630" y="4808547"/>
            <a:ext cx="3222250" cy="171450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+mn-ea"/>
                <a:cs typeface="+mn-cs"/>
              </a:defRPr>
            </a:lvl9pPr>
          </a:lstStyle>
          <a:p>
            <a:r>
              <a:rPr lang="sv-SE" sz="800" dirty="0">
                <a:solidFill>
                  <a:schemeClr val="accent1"/>
                </a:solidFill>
                <a:latin typeface="+mn-lt"/>
              </a:rPr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294571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8C9A342D-DD92-ADE0-8691-11225549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/>
              <a:t>Text utan föreläsare</a:t>
            </a: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120A0E6C-DC4E-F303-3F86-8EEB7BBB0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Helbild när du har mycket text</a:t>
            </a:r>
          </a:p>
          <a:p>
            <a:r>
              <a:rPr lang="sv-SE" sz="2800" dirty="0"/>
              <a:t>Då visas inte du som föreläsare i bilden</a:t>
            </a:r>
          </a:p>
          <a:p>
            <a:r>
              <a:rPr lang="sv-SE" sz="2800" dirty="0"/>
              <a:t>Anpassa textstorleken till ditt behov</a:t>
            </a:r>
          </a:p>
          <a:p>
            <a:r>
              <a:rPr lang="sv-SE" sz="2800" dirty="0"/>
              <a:t>Text</a:t>
            </a:r>
          </a:p>
          <a:p>
            <a:r>
              <a:rPr lang="sv-SE" sz="2800" dirty="0"/>
              <a:t>Text</a:t>
            </a:r>
          </a:p>
        </p:txBody>
      </p:sp>
      <p:sp>
        <p:nvSpPr>
          <p:cNvPr id="2" name="Platshållare för sidfot 3">
            <a:extLst>
              <a:ext uri="{FF2B5EF4-FFF2-40B4-BE49-F238E27FC236}">
                <a16:creationId xmlns:a16="http://schemas.microsoft.com/office/drawing/2014/main" id="{7E498622-4BEF-BF68-DC8B-7D82E7CAD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9630" y="4808547"/>
            <a:ext cx="3222250" cy="171450"/>
          </a:xfrm>
        </p:spPr>
        <p:txBody>
          <a:bodyPr/>
          <a:lstStyle/>
          <a:p>
            <a:r>
              <a:rPr lang="sv-SE" dirty="0"/>
              <a:t>Karolinska Institutet – ett medicinskt universitet</a:t>
            </a:r>
          </a:p>
        </p:txBody>
      </p:sp>
    </p:spTree>
    <p:extLst>
      <p:ext uri="{BB962C8B-B14F-4D97-AF65-F5344CB8AC3E}">
        <p14:creationId xmlns:p14="http://schemas.microsoft.com/office/powerpoint/2010/main" val="8828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tshållare för bild 7" descr="Markeringsbild, helbid">
            <a:extLst>
              <a:ext uri="{FF2B5EF4-FFF2-40B4-BE49-F238E27FC236}">
                <a16:creationId xmlns:a16="http://schemas.microsoft.com/office/drawing/2014/main" id="{8BFB8CB3-7EB3-CBBD-6D62-745855B6796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3490"/>
          </a:xfrm>
          <a:noFill/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89F4E6B4-4FF0-E47A-AFA3-5306DAD40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8632045" cy="857250"/>
          </a:xfrm>
        </p:spPr>
        <p:txBody>
          <a:bodyPr wrap="square" anchor="t">
            <a:normAutofit/>
          </a:bodyPr>
          <a:lstStyle/>
          <a:p>
            <a:r>
              <a:rPr lang="sv-SE" dirty="0"/>
              <a:t>Helbild</a:t>
            </a:r>
          </a:p>
        </p:txBody>
      </p:sp>
      <p:sp>
        <p:nvSpPr>
          <p:cNvPr id="15" name="Platshållare för text 5">
            <a:extLst>
              <a:ext uri="{FF2B5EF4-FFF2-40B4-BE49-F238E27FC236}">
                <a16:creationId xmlns:a16="http://schemas.microsoft.com/office/drawing/2014/main" id="{0B7CB69E-5975-A469-A481-154EFD5E73E2}"/>
              </a:ext>
            </a:extLst>
          </p:cNvPr>
          <p:cNvSpPr txBox="1">
            <a:spLocks/>
          </p:cNvSpPr>
          <p:nvPr/>
        </p:nvSpPr>
        <p:spPr bwMode="auto">
          <a:xfrm>
            <a:off x="255971" y="3219822"/>
            <a:ext cx="4460045" cy="72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>
                <a:solidFill>
                  <a:schemeClr val="tx1"/>
                </a:solidFill>
              </a:rPr>
              <a:t>Valfritt att använda bild</a:t>
            </a:r>
          </a:p>
          <a:p>
            <a:r>
              <a:rPr lang="sv-SE" sz="1800" kern="0" dirty="0">
                <a:solidFill>
                  <a:schemeClr val="tx1"/>
                </a:solidFill>
              </a:rPr>
              <a:t>Byt ut markeringsbilden eller ta bort den</a:t>
            </a:r>
          </a:p>
        </p:txBody>
      </p:sp>
    </p:spTree>
    <p:extLst>
      <p:ext uri="{BB962C8B-B14F-4D97-AF65-F5344CB8AC3E}">
        <p14:creationId xmlns:p14="http://schemas.microsoft.com/office/powerpoint/2010/main" val="3312162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AFC892A-3976-923C-F209-49275DC52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971" y="339502"/>
            <a:ext cx="7052333" cy="857250"/>
          </a:xfrm>
        </p:spPr>
        <p:txBody>
          <a:bodyPr/>
          <a:lstStyle/>
          <a:p>
            <a:r>
              <a:rPr lang="sv-SE" dirty="0"/>
              <a:t>Bild med person </a:t>
            </a:r>
            <a:r>
              <a:rPr lang="sv-SE" dirty="0" err="1"/>
              <a:t>th</a:t>
            </a:r>
            <a:endParaRPr lang="sv-SE" dirty="0"/>
          </a:p>
        </p:txBody>
      </p:sp>
      <p:pic>
        <p:nvPicPr>
          <p:cNvPr id="13" name="Platshållare för bild 3" descr="Platshållare för bild">
            <a:extLst>
              <a:ext uri="{FF2B5EF4-FFF2-40B4-BE49-F238E27FC236}">
                <a16:creationId xmlns:a16="http://schemas.microsoft.com/office/drawing/2014/main" id="{FDEC650A-9BE9-3349-1ACB-C87A1E83D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529569"/>
            <a:ext cx="4964705" cy="3076865"/>
          </a:xfrm>
        </p:spPr>
      </p:pic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643AA77-AEF3-93C5-73F5-E8E126652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490BF58-D8BE-5C36-F662-DB523118A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3303348-BA14-EE0B-0C73-69D078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12</a:t>
            </a:fld>
            <a:endParaRPr lang="sv-SE" dirty="0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21F78115-CC8C-18FB-70D5-EB365FC9B1F2}"/>
              </a:ext>
            </a:extLst>
          </p:cNvPr>
          <p:cNvGrpSpPr/>
          <p:nvPr/>
        </p:nvGrpSpPr>
        <p:grpSpPr>
          <a:xfrm>
            <a:off x="5652120" y="105476"/>
            <a:ext cx="3680102" cy="4932548"/>
            <a:chOff x="5652120" y="105476"/>
            <a:chExt cx="3680102" cy="4932548"/>
          </a:xfrm>
        </p:grpSpPr>
        <p:sp>
          <p:nvSpPr>
            <p:cNvPr id="11" name="Rektangel 10" descr="Ruta som markerar vart föreläsaren visas i bild vid inspelning med Greenscreen">
              <a:extLst>
                <a:ext uri="{FF2B5EF4-FFF2-40B4-BE49-F238E27FC236}">
                  <a16:creationId xmlns:a16="http://schemas.microsoft.com/office/drawing/2014/main" id="{1A165593-BFA1-074C-3761-942E7C152B09}"/>
                </a:ext>
              </a:extLst>
            </p:cNvPr>
            <p:cNvSpPr/>
            <p:nvPr/>
          </p:nvSpPr>
          <p:spPr bwMode="auto">
            <a:xfrm>
              <a:off x="5943999" y="105476"/>
              <a:ext cx="3096344" cy="49325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F845A796-1B19-CB1D-BE66-2FCA3C32D29D}"/>
                </a:ext>
              </a:extLst>
            </p:cNvPr>
            <p:cNvSpPr txBox="1"/>
            <p:nvPr/>
          </p:nvSpPr>
          <p:spPr>
            <a:xfrm>
              <a:off x="6156176" y="3262311"/>
              <a:ext cx="2716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+mj-lt"/>
                </a:rPr>
                <a:t>RESERVERAD plats för föreläsare </a:t>
              </a:r>
            </a:p>
          </p:txBody>
        </p:sp>
        <p:pic>
          <p:nvPicPr>
            <p:cNvPr id="18" name="Bild 17" descr="Förvirrad person med hel fyllning">
              <a:extLst>
                <a:ext uri="{FF2B5EF4-FFF2-40B4-BE49-F238E27FC236}">
                  <a16:creationId xmlns:a16="http://schemas.microsoft.com/office/drawing/2014/main" id="{0EB9A031-370B-E616-0024-D885A146D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b="43172"/>
            <a:stretch/>
          </p:blipFill>
          <p:spPr>
            <a:xfrm>
              <a:off x="5652120" y="922600"/>
              <a:ext cx="3680102" cy="2091338"/>
            </a:xfrm>
            <a:prstGeom prst="rect">
              <a:avLst/>
            </a:prstGeom>
          </p:spPr>
        </p:pic>
      </p:grpSp>
      <p:sp>
        <p:nvSpPr>
          <p:cNvPr id="19" name="Platshållare för text 5">
            <a:extLst>
              <a:ext uri="{FF2B5EF4-FFF2-40B4-BE49-F238E27FC236}">
                <a16:creationId xmlns:a16="http://schemas.microsoft.com/office/drawing/2014/main" id="{A49B7685-0FD4-B9DF-575E-775088EB13CF}"/>
              </a:ext>
            </a:extLst>
          </p:cNvPr>
          <p:cNvSpPr txBox="1">
            <a:spLocks/>
          </p:cNvSpPr>
          <p:nvPr/>
        </p:nvSpPr>
        <p:spPr bwMode="auto">
          <a:xfrm>
            <a:off x="255971" y="3219822"/>
            <a:ext cx="4460045" cy="72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>
                <a:solidFill>
                  <a:schemeClr val="tx1"/>
                </a:solidFill>
              </a:rPr>
              <a:t>Valfritt att använda bild</a:t>
            </a:r>
          </a:p>
          <a:p>
            <a:r>
              <a:rPr lang="sv-SE" sz="1800" kern="0" dirty="0">
                <a:solidFill>
                  <a:schemeClr val="tx1"/>
                </a:solidFill>
              </a:rPr>
              <a:t>Byt ut markeringsbilden eller ta bort den</a:t>
            </a:r>
          </a:p>
        </p:txBody>
      </p:sp>
    </p:spTree>
    <p:extLst>
      <p:ext uri="{BB962C8B-B14F-4D97-AF65-F5344CB8AC3E}">
        <p14:creationId xmlns:p14="http://schemas.microsoft.com/office/powerpoint/2010/main" val="392682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213C6-54F6-4FC5-C6C2-936D0D24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</a:t>
            </a:r>
            <a:r>
              <a:rPr lang="sv-SE" dirty="0" err="1"/>
              <a:t>Avs</a:t>
            </a:r>
            <a:r>
              <a:rPr lang="sv-SE" dirty="0"/>
              <a:t> 1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C3EFD-714D-3D34-DDA8-CC04EA9E8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Sammanfattande bild</a:t>
            </a:r>
          </a:p>
          <a:p>
            <a:r>
              <a:rPr lang="sv-SE" sz="2800" dirty="0"/>
              <a:t>Fyra till fem viktigaste punkterna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07CCD6-1E62-1589-D735-F15AC88A8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D4A3B0-A030-0E96-0DFE-1E75994F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F2B-4D4B-452C-8366-967232B9551F}" type="datetime4">
              <a:rPr lang="sv-SE" smtClean="0"/>
              <a:t>30 november 2023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058974-B182-8627-A823-0BDAEE71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EE62328D-E6EF-D669-D660-E6552D3C8C1E}"/>
              </a:ext>
            </a:extLst>
          </p:cNvPr>
          <p:cNvGrpSpPr/>
          <p:nvPr/>
        </p:nvGrpSpPr>
        <p:grpSpPr>
          <a:xfrm>
            <a:off x="5652120" y="105476"/>
            <a:ext cx="3680102" cy="4932548"/>
            <a:chOff x="5652120" y="105476"/>
            <a:chExt cx="3680102" cy="4932548"/>
          </a:xfrm>
        </p:grpSpPr>
        <p:sp>
          <p:nvSpPr>
            <p:cNvPr id="11" name="Rektangel 10" descr="Ruta som markerar vart föreläsaren visas i bild vid inspelning med Greenscreen">
              <a:extLst>
                <a:ext uri="{FF2B5EF4-FFF2-40B4-BE49-F238E27FC236}">
                  <a16:creationId xmlns:a16="http://schemas.microsoft.com/office/drawing/2014/main" id="{5B1A97EC-1BBC-C767-8D80-63C580F30394}"/>
                </a:ext>
              </a:extLst>
            </p:cNvPr>
            <p:cNvSpPr/>
            <p:nvPr/>
          </p:nvSpPr>
          <p:spPr bwMode="auto">
            <a:xfrm>
              <a:off x="5943999" y="105476"/>
              <a:ext cx="3096344" cy="49325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FB1C0939-5E45-4EDA-91A9-ECCA235024F1}"/>
                </a:ext>
              </a:extLst>
            </p:cNvPr>
            <p:cNvSpPr txBox="1"/>
            <p:nvPr/>
          </p:nvSpPr>
          <p:spPr>
            <a:xfrm>
              <a:off x="6156176" y="3262311"/>
              <a:ext cx="2716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+mj-lt"/>
                </a:rPr>
                <a:t>RESERVERAD plats för föreläsare </a:t>
              </a:r>
            </a:p>
          </p:txBody>
        </p:sp>
        <p:pic>
          <p:nvPicPr>
            <p:cNvPr id="13" name="Bild 12" descr="Förvirrad person med hel fyllning">
              <a:extLst>
                <a:ext uri="{FF2B5EF4-FFF2-40B4-BE49-F238E27FC236}">
                  <a16:creationId xmlns:a16="http://schemas.microsoft.com/office/drawing/2014/main" id="{BCED5B51-AC84-BC3F-BBA5-FC85F509F2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43172"/>
            <a:stretch/>
          </p:blipFill>
          <p:spPr>
            <a:xfrm>
              <a:off x="5652120" y="922600"/>
              <a:ext cx="3680102" cy="2091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7100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64E9E1C2-EE3E-5169-4531-81EFC21CC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Avsnitt 2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2C582FE-3794-E50E-67D7-EFE9A56A91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  <p:pic>
        <p:nvPicPr>
          <p:cNvPr id="9" name="Platshållare för bild 4" descr="Avsnittsbild: MarkeringsbildÖgon som reflekterar fiberoptiska ljus">
            <a:extLst>
              <a:ext uri="{FF2B5EF4-FFF2-40B4-BE49-F238E27FC236}">
                <a16:creationId xmlns:a16="http://schemas.microsoft.com/office/drawing/2014/main" id="{FF576907-FF23-880D-0B3C-B5C6973CCE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578"/>
            <a:ext cx="9144000" cy="2947794"/>
          </a:xfrm>
          <a:prstGeom prst="rect">
            <a:avLst/>
          </a:prstGeom>
        </p:spPr>
      </p:pic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376AFCF-8C9A-136C-B1D0-392E97B6BFD6}"/>
              </a:ext>
            </a:extLst>
          </p:cNvPr>
          <p:cNvSpPr txBox="1">
            <a:spLocks/>
          </p:cNvSpPr>
          <p:nvPr/>
        </p:nvSpPr>
        <p:spPr bwMode="auto">
          <a:xfrm>
            <a:off x="4355976" y="1966368"/>
            <a:ext cx="4460045" cy="72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>
                <a:solidFill>
                  <a:schemeClr val="tx1"/>
                </a:solidFill>
              </a:rPr>
              <a:t>Valfritt att använda bild</a:t>
            </a:r>
          </a:p>
          <a:p>
            <a:r>
              <a:rPr lang="sv-SE" sz="1800" kern="0" dirty="0">
                <a:solidFill>
                  <a:schemeClr val="tx1"/>
                </a:solidFill>
              </a:rPr>
              <a:t>Byt ut markeringsbilden eller ta bort den</a:t>
            </a:r>
          </a:p>
        </p:txBody>
      </p:sp>
    </p:spTree>
    <p:extLst>
      <p:ext uri="{BB962C8B-B14F-4D97-AF65-F5344CB8AC3E}">
        <p14:creationId xmlns:p14="http://schemas.microsoft.com/office/powerpoint/2010/main" val="219071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D77CC211-ABDF-52B2-2313-2CEF94956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Rubrik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32346C9C-4BE6-26DD-C0FD-C6D8839E156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sv-SE" dirty="0"/>
              <a:t>Här finns plats för text i form av en punktlista t.v.</a:t>
            </a:r>
          </a:p>
          <a:p>
            <a:r>
              <a:rPr lang="sv-SE" dirty="0"/>
              <a:t>Och annat innehåll såsom:  diagram, </a:t>
            </a:r>
            <a:r>
              <a:rPr lang="sv-SE" dirty="0" err="1"/>
              <a:t>smartart</a:t>
            </a:r>
            <a:r>
              <a:rPr lang="sv-SE" dirty="0"/>
              <a:t>, bild </a:t>
            </a:r>
            <a:r>
              <a:rPr lang="sv-SE" dirty="0" err="1"/>
              <a:t>odyl</a:t>
            </a:r>
            <a:r>
              <a:rPr lang="sv-SE" dirty="0"/>
              <a:t> </a:t>
            </a:r>
            <a:r>
              <a:rPr lang="sv-SE" dirty="0" err="1"/>
              <a:t>th</a:t>
            </a:r>
            <a:r>
              <a:rPr lang="sv-SE" dirty="0"/>
              <a:t>.</a:t>
            </a:r>
          </a:p>
        </p:txBody>
      </p:sp>
      <p:graphicFrame>
        <p:nvGraphicFramePr>
          <p:cNvPr id="16" name="Platshållare för innehåll 15" descr="Visar plats för att lägga in diagram eller annat visuellt material">
            <a:extLst>
              <a:ext uri="{FF2B5EF4-FFF2-40B4-BE49-F238E27FC236}">
                <a16:creationId xmlns:a16="http://schemas.microsoft.com/office/drawing/2014/main" id="{6804BDE7-30E5-F07C-1DAA-43BB99F739D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0157651"/>
              </p:ext>
            </p:extLst>
          </p:nvPr>
        </p:nvGraphicFramePr>
        <p:xfrm>
          <a:off x="4711700" y="1403350"/>
          <a:ext cx="4168775" cy="318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D168D52-7BCC-E519-AE3B-5645E2CA8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C737A4C7-3D36-5E26-2808-6C53B97A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DCC80-084E-4AB6-9121-2894F903773A}" type="datetime4">
              <a:rPr lang="sv-SE" smtClean="0"/>
              <a:pPr/>
              <a:t>30 november 2023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DC564A4-42A2-1D78-7BD9-D6A1062B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723E-5A40-4F9A-B83B-0F0B7FEF2706}" type="slidenum">
              <a:rPr lang="sv-SE" smtClean="0"/>
              <a:pPr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424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4213C6-54F6-4FC5-C6C2-936D0D24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 </a:t>
            </a:r>
            <a:r>
              <a:rPr lang="sv-SE" dirty="0" err="1"/>
              <a:t>Avs</a:t>
            </a:r>
            <a:r>
              <a:rPr lang="sv-SE" dirty="0"/>
              <a:t> 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4C3EFD-714D-3D34-DDA8-CC04EA9E8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Sammanfattande bild</a:t>
            </a:r>
          </a:p>
          <a:p>
            <a:r>
              <a:rPr lang="sv-SE" sz="2800" dirty="0"/>
              <a:t>Fyra till fem viktigaste punkterna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D07CCD6-1E62-1589-D735-F15AC88A8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4D4A3B0-A030-0E96-0DFE-1E75994FF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F2B-4D4B-452C-8366-967232B9551F}" type="datetime4">
              <a:rPr lang="sv-SE" smtClean="0"/>
              <a:t>30 november 2023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058974-B182-8627-A823-0BDAEE718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16</a:t>
            </a:fld>
            <a:endParaRPr lang="sv-SE"/>
          </a:p>
        </p:txBody>
      </p: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4C8C207-837D-5B73-2B96-496373D1885F}"/>
              </a:ext>
            </a:extLst>
          </p:cNvPr>
          <p:cNvGrpSpPr/>
          <p:nvPr/>
        </p:nvGrpSpPr>
        <p:grpSpPr>
          <a:xfrm>
            <a:off x="5652120" y="105476"/>
            <a:ext cx="3680102" cy="4932548"/>
            <a:chOff x="5652120" y="105476"/>
            <a:chExt cx="3680102" cy="4932548"/>
          </a:xfrm>
        </p:grpSpPr>
        <p:sp>
          <p:nvSpPr>
            <p:cNvPr id="15" name="Rektangel 14" descr="Ruta som markerar vart föreläsaren visas i bild vid inspelning med Greenscreen">
              <a:extLst>
                <a:ext uri="{FF2B5EF4-FFF2-40B4-BE49-F238E27FC236}">
                  <a16:creationId xmlns:a16="http://schemas.microsoft.com/office/drawing/2014/main" id="{38A57C2C-8CDF-6C82-36DC-B2B34387DEED}"/>
                </a:ext>
              </a:extLst>
            </p:cNvPr>
            <p:cNvSpPr/>
            <p:nvPr/>
          </p:nvSpPr>
          <p:spPr bwMode="auto">
            <a:xfrm>
              <a:off x="5943999" y="105476"/>
              <a:ext cx="3096344" cy="49325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2546804A-AC78-9403-3B73-B38E82D901E3}"/>
                </a:ext>
              </a:extLst>
            </p:cNvPr>
            <p:cNvSpPr txBox="1"/>
            <p:nvPr/>
          </p:nvSpPr>
          <p:spPr>
            <a:xfrm>
              <a:off x="6156176" y="3262311"/>
              <a:ext cx="2716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+mj-lt"/>
                </a:rPr>
                <a:t>RESERVERAD plats för föreläsare </a:t>
              </a:r>
            </a:p>
          </p:txBody>
        </p:sp>
        <p:pic>
          <p:nvPicPr>
            <p:cNvPr id="19" name="Bild 18" descr="Förvirrad person med hel fyllning">
              <a:extLst>
                <a:ext uri="{FF2B5EF4-FFF2-40B4-BE49-F238E27FC236}">
                  <a16:creationId xmlns:a16="http://schemas.microsoft.com/office/drawing/2014/main" id="{CC7B5EFE-C94A-4773-8B47-6DE8A139AD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43172"/>
            <a:stretch/>
          </p:blipFill>
          <p:spPr>
            <a:xfrm>
              <a:off x="5652120" y="922600"/>
              <a:ext cx="3680102" cy="2091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4103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09CCFD-2515-818B-6F38-80180E9F49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1621" y="-881272"/>
            <a:ext cx="4856443" cy="857250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Tillhör animeringen</a:t>
            </a:r>
          </a:p>
        </p:txBody>
      </p:sp>
    </p:spTree>
    <p:extLst>
      <p:ext uri="{BB962C8B-B14F-4D97-AF65-F5344CB8AC3E}">
        <p14:creationId xmlns:p14="http://schemas.microsoft.com/office/powerpoint/2010/main" val="188757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B4BEB5-4415-322D-33E6-DBC2ABE855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9512" y="-1100658"/>
            <a:ext cx="8560758" cy="857250"/>
          </a:xfrm>
        </p:spPr>
        <p:txBody>
          <a:bodyPr/>
          <a:lstStyle/>
          <a:p>
            <a:r>
              <a:rPr lang="sv-SE" dirty="0"/>
              <a:t>Tillhör animeringen 2</a:t>
            </a:r>
          </a:p>
        </p:txBody>
      </p:sp>
    </p:spTree>
    <p:extLst>
      <p:ext uri="{BB962C8B-B14F-4D97-AF65-F5344CB8AC3E}">
        <p14:creationId xmlns:p14="http://schemas.microsoft.com/office/powerpoint/2010/main" val="3722881694"/>
      </p:ext>
    </p:extLst>
  </p:cSld>
  <p:clrMapOvr>
    <a:masterClrMapping/>
  </p:clrMapOvr>
  <p:transition spd="slow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4BCEE-F580-239A-3397-1D4938906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Filmtitel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0078E3F-E84D-F0B3-02DF-1B50AFAE5D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  <p:pic>
        <p:nvPicPr>
          <p:cNvPr id="6" name="Bildobjekt 5" descr="En bild som visar studenter med bärbar dator">
            <a:extLst>
              <a:ext uri="{FF2B5EF4-FFF2-40B4-BE49-F238E27FC236}">
                <a16:creationId xmlns:a16="http://schemas.microsoft.com/office/drawing/2014/main" id="{D96DCCA1-CD05-46E1-D9C8-33D98F77AA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87"/>
          <a:stretch/>
        </p:blipFill>
        <p:spPr>
          <a:xfrm>
            <a:off x="787400" y="3094351"/>
            <a:ext cx="3784600" cy="1709647"/>
          </a:xfrm>
          <a:prstGeom prst="rect">
            <a:avLst/>
          </a:prstGeom>
          <a:ln w="38100">
            <a:noFill/>
          </a:ln>
        </p:spPr>
      </p:pic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4A64F51A-7547-9FAB-D8F5-044323A3AEA7}"/>
              </a:ext>
            </a:extLst>
          </p:cNvPr>
          <p:cNvSpPr txBox="1">
            <a:spLocks/>
          </p:cNvSpPr>
          <p:nvPr/>
        </p:nvSpPr>
        <p:spPr bwMode="auto">
          <a:xfrm>
            <a:off x="3995936" y="2283718"/>
            <a:ext cx="2664296" cy="1368153"/>
          </a:xfrm>
          <a:prstGeom prst="rect">
            <a:avLst/>
          </a:prstGeom>
          <a:solidFill>
            <a:srgbClr val="FF876F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100" b="1" kern="0" dirty="0">
                <a:solidFill>
                  <a:schemeClr val="tx1"/>
                </a:solidFill>
              </a:rPr>
              <a:t>Behåll bilden eller ta bort den helt</a:t>
            </a:r>
          </a:p>
          <a:p>
            <a:r>
              <a:rPr lang="sv-SE" sz="1100" kern="0" dirty="0">
                <a:solidFill>
                  <a:schemeClr val="tx1"/>
                </a:solidFill>
              </a:rPr>
              <a:t>Byt nuvarande markeringsbild: Högerklicka på bilden och välj: ”Ändra bild” och leta sedan upp valfri bild som du har rättighet att använda. </a:t>
            </a:r>
            <a:br>
              <a:rPr lang="sv-SE" sz="1100" kern="0" dirty="0">
                <a:solidFill>
                  <a:schemeClr val="tx1"/>
                </a:solidFill>
              </a:rPr>
            </a:br>
            <a:r>
              <a:rPr lang="sv-SE" sz="1100" kern="0" dirty="0">
                <a:solidFill>
                  <a:schemeClr val="tx1"/>
                </a:solidFill>
              </a:rPr>
              <a:t>Då byts den här bilden ut men den ”nya bilden” behåller storleken.  </a:t>
            </a:r>
          </a:p>
        </p:txBody>
      </p:sp>
    </p:spTree>
    <p:extLst>
      <p:ext uri="{BB962C8B-B14F-4D97-AF65-F5344CB8AC3E}">
        <p14:creationId xmlns:p14="http://schemas.microsoft.com/office/powerpoint/2010/main" val="2844254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DA22AB49-95BC-1A32-696A-48F92A577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Titelsida förslag 1</a:t>
            </a:r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79386EAF-35C0-CED1-32DF-12CB2CB69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  <p:sp>
        <p:nvSpPr>
          <p:cNvPr id="8" name="Platshållare för innehåll 7">
            <a:extLst>
              <a:ext uri="{FF2B5EF4-FFF2-40B4-BE49-F238E27FC236}">
                <a16:creationId xmlns:a16="http://schemas.microsoft.com/office/drawing/2014/main" id="{1D285C65-9823-5AED-A1BB-14F8692B37CD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  <a:p>
            <a:r>
              <a:rPr lang="sv-SE" dirty="0"/>
              <a:t>Titel</a:t>
            </a:r>
          </a:p>
          <a:p>
            <a:r>
              <a:rPr lang="sv-SE" dirty="0"/>
              <a:t>Karolinska Institutet</a:t>
            </a:r>
          </a:p>
        </p:txBody>
      </p:sp>
      <p:sp>
        <p:nvSpPr>
          <p:cNvPr id="24" name="Rektangel 23" descr="Ruta som markerar vart föreläsaren visas i bild vid inspelning med Greenscreen">
            <a:extLst>
              <a:ext uri="{FF2B5EF4-FFF2-40B4-BE49-F238E27FC236}">
                <a16:creationId xmlns:a16="http://schemas.microsoft.com/office/drawing/2014/main" id="{E870728B-B8DA-00A3-74DF-B35259661833}"/>
              </a:ext>
            </a:extLst>
          </p:cNvPr>
          <p:cNvSpPr/>
          <p:nvPr/>
        </p:nvSpPr>
        <p:spPr bwMode="auto">
          <a:xfrm>
            <a:off x="5934021" y="105476"/>
            <a:ext cx="3096344" cy="493254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DBEA5DA3-0A7B-D28A-B055-12155B3C4043}"/>
              </a:ext>
            </a:extLst>
          </p:cNvPr>
          <p:cNvSpPr txBox="1"/>
          <p:nvPr/>
        </p:nvSpPr>
        <p:spPr>
          <a:xfrm>
            <a:off x="6156176" y="3263454"/>
            <a:ext cx="2716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  <a:latin typeface="+mj-lt"/>
              </a:rPr>
              <a:t>RESERVERAD plats för föreläsare </a:t>
            </a:r>
          </a:p>
        </p:txBody>
      </p:sp>
      <p:pic>
        <p:nvPicPr>
          <p:cNvPr id="26" name="Bild 25" descr="Förvirrad person med hel fyllning">
            <a:extLst>
              <a:ext uri="{FF2B5EF4-FFF2-40B4-BE49-F238E27FC236}">
                <a16:creationId xmlns:a16="http://schemas.microsoft.com/office/drawing/2014/main" id="{FBDB2830-3CEE-63A2-F316-E86AF9E068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43172"/>
          <a:stretch/>
        </p:blipFill>
        <p:spPr>
          <a:xfrm>
            <a:off x="5652120" y="922600"/>
            <a:ext cx="3680102" cy="20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89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54C1D0A8-5198-73E9-2649-4ABCCD2BA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Titelsida förslag 2</a:t>
            </a:r>
          </a:p>
        </p:txBody>
      </p:sp>
      <p:sp>
        <p:nvSpPr>
          <p:cNvPr id="10" name="Underrubrik 9">
            <a:extLst>
              <a:ext uri="{FF2B5EF4-FFF2-40B4-BE49-F238E27FC236}">
                <a16:creationId xmlns:a16="http://schemas.microsoft.com/office/drawing/2014/main" id="{A330F839-72C6-27E0-D7DD-A929E43B9A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B1BF73E-E140-61E9-9E43-5C467E6DE9B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sv-SE" dirty="0"/>
              <a:t>Förnamn Efternamn</a:t>
            </a:r>
          </a:p>
          <a:p>
            <a:r>
              <a:rPr lang="sv-SE" dirty="0"/>
              <a:t>Titel</a:t>
            </a:r>
          </a:p>
          <a:p>
            <a:r>
              <a:rPr lang="sv-SE" dirty="0"/>
              <a:t>Karolinska Institutet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B9E18D78-7322-DAA3-7039-4FAAFA407804}"/>
              </a:ext>
            </a:extLst>
          </p:cNvPr>
          <p:cNvGrpSpPr/>
          <p:nvPr/>
        </p:nvGrpSpPr>
        <p:grpSpPr>
          <a:xfrm>
            <a:off x="5652120" y="105476"/>
            <a:ext cx="3680102" cy="4932548"/>
            <a:chOff x="5652120" y="105476"/>
            <a:chExt cx="3680102" cy="4932548"/>
          </a:xfrm>
        </p:grpSpPr>
        <p:sp>
          <p:nvSpPr>
            <p:cNvPr id="4" name="Rektangel 3" descr="Ruta som markerar vart föreläsaren visas i bild vid inspelning med Greenscreen">
              <a:extLst>
                <a:ext uri="{FF2B5EF4-FFF2-40B4-BE49-F238E27FC236}">
                  <a16:creationId xmlns:a16="http://schemas.microsoft.com/office/drawing/2014/main" id="{41E0621A-EE87-A1F8-76D6-3180D68B61A7}"/>
                </a:ext>
              </a:extLst>
            </p:cNvPr>
            <p:cNvSpPr/>
            <p:nvPr/>
          </p:nvSpPr>
          <p:spPr bwMode="auto">
            <a:xfrm>
              <a:off x="5943999" y="105476"/>
              <a:ext cx="3096344" cy="49325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4B55C391-9797-4006-588A-F55707CB4AC2}"/>
                </a:ext>
              </a:extLst>
            </p:cNvPr>
            <p:cNvSpPr txBox="1"/>
            <p:nvPr/>
          </p:nvSpPr>
          <p:spPr>
            <a:xfrm>
              <a:off x="6156176" y="3262311"/>
              <a:ext cx="2716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+mj-lt"/>
                </a:rPr>
                <a:t>RESERVERAD plats för föreläsare </a:t>
              </a:r>
            </a:p>
          </p:txBody>
        </p:sp>
        <p:pic>
          <p:nvPicPr>
            <p:cNvPr id="9" name="Bild 8" descr="Förvirrad person med hel fyllning">
              <a:extLst>
                <a:ext uri="{FF2B5EF4-FFF2-40B4-BE49-F238E27FC236}">
                  <a16:creationId xmlns:a16="http://schemas.microsoft.com/office/drawing/2014/main" id="{0432AE29-18C8-41EB-A753-45E14F6829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43172"/>
            <a:stretch/>
          </p:blipFill>
          <p:spPr>
            <a:xfrm>
              <a:off x="5652120" y="922600"/>
              <a:ext cx="3680102" cy="2091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888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C036B1-9E88-7E5E-40CB-DA78058A1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Innehåll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5E818A-31EB-5232-85D7-783DBCFB8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Punkter med föreläsningens olika delar</a:t>
            </a:r>
          </a:p>
          <a:p>
            <a:r>
              <a:rPr lang="sv-SE" sz="2800" dirty="0"/>
              <a:t>Avsnitt 1</a:t>
            </a:r>
          </a:p>
          <a:p>
            <a:r>
              <a:rPr lang="sv-SE" sz="2800" dirty="0"/>
              <a:t>Avsnitt 2</a:t>
            </a:r>
          </a:p>
          <a:p>
            <a:r>
              <a:rPr lang="sv-SE" sz="2800" dirty="0"/>
              <a:t>Sammanfattning 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F77F2F0-9762-CCA6-2D24-C1697EB9F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FEF5B3-2FDC-3740-AF58-E6E3A30FA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F2B-4D4B-452C-8366-967232B9551F}" type="datetime4">
              <a:rPr lang="sv-SE" smtClean="0"/>
              <a:t>30 november 2023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A4C742-7F6C-F18D-C6FD-9BA1D73A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7</a:t>
            </a:fld>
            <a:endParaRPr lang="sv-SE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EFC906FD-C70D-DC68-6805-CFCC9F87A592}"/>
              </a:ext>
            </a:extLst>
          </p:cNvPr>
          <p:cNvGrpSpPr/>
          <p:nvPr/>
        </p:nvGrpSpPr>
        <p:grpSpPr>
          <a:xfrm>
            <a:off x="5652120" y="105476"/>
            <a:ext cx="3680102" cy="4932548"/>
            <a:chOff x="5652120" y="105476"/>
            <a:chExt cx="3680102" cy="4932548"/>
          </a:xfrm>
        </p:grpSpPr>
        <p:sp>
          <p:nvSpPr>
            <p:cNvPr id="8" name="Rektangel 7" descr="Ruta som markerar vart föreläsaren visas i bild vid inspelning med Greenscreen">
              <a:extLst>
                <a:ext uri="{FF2B5EF4-FFF2-40B4-BE49-F238E27FC236}">
                  <a16:creationId xmlns:a16="http://schemas.microsoft.com/office/drawing/2014/main" id="{702C104E-FFD8-7C9B-2806-BFE5A9ADA3B6}"/>
                </a:ext>
              </a:extLst>
            </p:cNvPr>
            <p:cNvSpPr/>
            <p:nvPr/>
          </p:nvSpPr>
          <p:spPr bwMode="auto">
            <a:xfrm>
              <a:off x="5943999" y="105476"/>
              <a:ext cx="3096344" cy="49325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D37EF49A-C3D3-143F-2C6B-4B0C94A4B68D}"/>
                </a:ext>
              </a:extLst>
            </p:cNvPr>
            <p:cNvSpPr txBox="1"/>
            <p:nvPr/>
          </p:nvSpPr>
          <p:spPr>
            <a:xfrm>
              <a:off x="6156176" y="3262311"/>
              <a:ext cx="2716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+mj-lt"/>
                </a:rPr>
                <a:t>RESERVERAD plats för föreläsare </a:t>
              </a:r>
            </a:p>
          </p:txBody>
        </p:sp>
        <p:pic>
          <p:nvPicPr>
            <p:cNvPr id="11" name="Bild 10" descr="Förvirrad person med hel fyllning">
              <a:extLst>
                <a:ext uri="{FF2B5EF4-FFF2-40B4-BE49-F238E27FC236}">
                  <a16:creationId xmlns:a16="http://schemas.microsoft.com/office/drawing/2014/main" id="{6825FF39-DD08-7540-C8EA-AD1758228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43172"/>
            <a:stretch/>
          </p:blipFill>
          <p:spPr>
            <a:xfrm>
              <a:off x="5652120" y="922600"/>
              <a:ext cx="3680102" cy="2091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941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4" descr="Platshållare för bild">
            <a:extLst>
              <a:ext uri="{FF2B5EF4-FFF2-40B4-BE49-F238E27FC236}">
                <a16:creationId xmlns:a16="http://schemas.microsoft.com/office/drawing/2014/main" id="{9CE3F37A-8AF2-DB07-FE1A-E5CEEDF734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2936838"/>
          </a:xfrm>
          <a:prstGeom prst="rect">
            <a:avLst/>
          </a:prstGeom>
        </p:spPr>
      </p:pic>
      <p:sp>
        <p:nvSpPr>
          <p:cNvPr id="7" name="Rubrik 6">
            <a:extLst>
              <a:ext uri="{FF2B5EF4-FFF2-40B4-BE49-F238E27FC236}">
                <a16:creationId xmlns:a16="http://schemas.microsoft.com/office/drawing/2014/main" id="{98BBDED7-1197-597D-AB1C-FE469D2B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AVSNITT 1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46E63B39-91C9-CF78-1BAF-2648F6F22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Underrubrik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90D083F-9787-120B-6536-C5F763449D05}"/>
              </a:ext>
            </a:extLst>
          </p:cNvPr>
          <p:cNvSpPr txBox="1">
            <a:spLocks/>
          </p:cNvSpPr>
          <p:nvPr/>
        </p:nvSpPr>
        <p:spPr bwMode="auto">
          <a:xfrm>
            <a:off x="4427984" y="2034214"/>
            <a:ext cx="4460045" cy="720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sv-SE" sz="1800" kern="0" dirty="0">
                <a:solidFill>
                  <a:schemeClr val="tx1"/>
                </a:solidFill>
              </a:rPr>
              <a:t>Valfritt att använda bild</a:t>
            </a:r>
          </a:p>
          <a:p>
            <a:r>
              <a:rPr lang="sv-SE" sz="1800" kern="0" dirty="0">
                <a:solidFill>
                  <a:schemeClr val="tx1"/>
                </a:solidFill>
              </a:rPr>
              <a:t>Byt ut markeringsbilden eller ta bort den</a:t>
            </a:r>
          </a:p>
        </p:txBody>
      </p:sp>
    </p:spTree>
    <p:extLst>
      <p:ext uri="{BB962C8B-B14F-4D97-AF65-F5344CB8AC3E}">
        <p14:creationId xmlns:p14="http://schemas.microsoft.com/office/powerpoint/2010/main" val="3556213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A41952-DDCE-17D9-3742-4E3209D9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Text med en person </a:t>
            </a:r>
            <a:r>
              <a:rPr lang="sv-SE" dirty="0" err="1"/>
              <a:t>th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7A4A4E-93D1-1F99-3159-D03F392AF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800" dirty="0"/>
              <a:t>Exempel på layout med text </a:t>
            </a:r>
          </a:p>
          <a:p>
            <a:r>
              <a:rPr lang="sv-SE" sz="2800" dirty="0"/>
              <a:t>Plats för föreläsaren till höger</a:t>
            </a:r>
          </a:p>
          <a:p>
            <a:r>
              <a:rPr lang="sv-SE" sz="2800" dirty="0"/>
              <a:t>Håll nere mängden text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B8B063-5C70-0043-ED37-027B0C9E3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Karolinska Institutet – ett medicinskt universitet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8231062-B256-551E-FFFD-A2D9ED81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F2B-4D4B-452C-8366-967232B9551F}" type="datetime4">
              <a:rPr lang="sv-SE" smtClean="0"/>
              <a:t>30 november 2023</a:t>
            </a:fld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AA37343-2191-CC93-7E08-C6522CFF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59C56-CB7E-413F-8971-4226A1EF6823}" type="slidenum">
              <a:rPr lang="sv-SE" smtClean="0"/>
              <a:pPr/>
              <a:t>9</a:t>
            </a:fld>
            <a:endParaRPr lang="sv-SE"/>
          </a:p>
        </p:txBody>
      </p:sp>
      <p:grpSp>
        <p:nvGrpSpPr>
          <p:cNvPr id="7" name="Grupp 6">
            <a:extLst>
              <a:ext uri="{FF2B5EF4-FFF2-40B4-BE49-F238E27FC236}">
                <a16:creationId xmlns:a16="http://schemas.microsoft.com/office/drawing/2014/main" id="{6A44FBB0-F292-F77A-D058-0E403B7D6932}"/>
              </a:ext>
            </a:extLst>
          </p:cNvPr>
          <p:cNvGrpSpPr/>
          <p:nvPr/>
        </p:nvGrpSpPr>
        <p:grpSpPr>
          <a:xfrm>
            <a:off x="5652120" y="105476"/>
            <a:ext cx="3680102" cy="4932548"/>
            <a:chOff x="5652120" y="105476"/>
            <a:chExt cx="3680102" cy="4932548"/>
          </a:xfrm>
        </p:grpSpPr>
        <p:sp>
          <p:nvSpPr>
            <p:cNvPr id="12" name="Rektangel 11" descr="Ruta som markerar vart föreläsaren visas i bild vid inspelning med Greenscreen">
              <a:extLst>
                <a:ext uri="{FF2B5EF4-FFF2-40B4-BE49-F238E27FC236}">
                  <a16:creationId xmlns:a16="http://schemas.microsoft.com/office/drawing/2014/main" id="{2FD54F68-700F-E47A-F01A-5834FC5CBED0}"/>
                </a:ext>
              </a:extLst>
            </p:cNvPr>
            <p:cNvSpPr/>
            <p:nvPr/>
          </p:nvSpPr>
          <p:spPr bwMode="auto">
            <a:xfrm>
              <a:off x="5943999" y="105476"/>
              <a:ext cx="3096344" cy="49325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13" name="textruta 12">
              <a:extLst>
                <a:ext uri="{FF2B5EF4-FFF2-40B4-BE49-F238E27FC236}">
                  <a16:creationId xmlns:a16="http://schemas.microsoft.com/office/drawing/2014/main" id="{C3AC78E3-1D5E-EBCE-D472-A5B5F940288C}"/>
                </a:ext>
              </a:extLst>
            </p:cNvPr>
            <p:cNvSpPr txBox="1"/>
            <p:nvPr/>
          </p:nvSpPr>
          <p:spPr>
            <a:xfrm>
              <a:off x="6156176" y="3262311"/>
              <a:ext cx="27162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>
                  <a:solidFill>
                    <a:schemeClr val="bg1"/>
                  </a:solidFill>
                  <a:latin typeface="+mj-lt"/>
                </a:rPr>
                <a:t>RESERVERAD plats för föreläsare </a:t>
              </a:r>
            </a:p>
          </p:txBody>
        </p:sp>
        <p:pic>
          <p:nvPicPr>
            <p:cNvPr id="14" name="Bild 13" descr="Förvirrad person med hel fyllning">
              <a:extLst>
                <a:ext uri="{FF2B5EF4-FFF2-40B4-BE49-F238E27FC236}">
                  <a16:creationId xmlns:a16="http://schemas.microsoft.com/office/drawing/2014/main" id="{3EAD4DDC-204C-5092-A603-1375A43AE3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b="43172"/>
            <a:stretch/>
          </p:blipFill>
          <p:spPr>
            <a:xfrm>
              <a:off x="5652120" y="922600"/>
              <a:ext cx="3680102" cy="20913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371193"/>
      </p:ext>
    </p:extLst>
  </p:cSld>
  <p:clrMapOvr>
    <a:masterClrMapping/>
  </p:clrMapOvr>
</p:sld>
</file>

<file path=ppt/theme/theme1.xml><?xml version="1.0" encoding="utf-8"?>
<a:theme xmlns:a="http://schemas.openxmlformats.org/drawingml/2006/main" name="16_9_powerpointmall_ki_plommon_SVE">
  <a:themeElements>
    <a:clrScheme name="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0433"/>
      </a:accent1>
      <a:accent2>
        <a:srgbClr val="FF876F"/>
      </a:accent2>
      <a:accent3>
        <a:srgbClr val="870052"/>
      </a:accent3>
      <a:accent4>
        <a:srgbClr val="FFDDD6"/>
      </a:accent4>
      <a:accent5>
        <a:srgbClr val="4DB5BC"/>
      </a:accent5>
      <a:accent6>
        <a:srgbClr val="CCEBED"/>
      </a:accent6>
      <a:hlink>
        <a:srgbClr val="870052"/>
      </a:hlink>
      <a:folHlink>
        <a:srgbClr val="C490AA"/>
      </a:folHlink>
    </a:clrScheme>
    <a:fontScheme name="KI PPT">
      <a:majorFont>
        <a:latin typeface="DM Sans Medium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err="1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  <a:txDef>
      <a:spPr>
        <a:noFill/>
        <a:ln w="6350">
          <a:solidFill>
            <a:schemeClr val="accent1"/>
          </a:solidFill>
        </a:ln>
      </a:spPr>
      <a:bodyPr wrap="square" rtlCol="0">
        <a:spAutoFit/>
      </a:bodyPr>
      <a:lstStyle>
        <a:defPPr algn="l">
          <a:defRPr sz="1400" dirty="0">
            <a:latin typeface="+mn-lt"/>
          </a:defRPr>
        </a:defPPr>
      </a:lstStyle>
    </a:txDef>
  </a:objectDefaults>
  <a:extraClrSchemeLst>
    <a:extraClrScheme>
      <a:clrScheme name="Office-t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61B54"/>
        </a:accent1>
        <a:accent2>
          <a:srgbClr val="97D8DA"/>
        </a:accent2>
        <a:accent3>
          <a:srgbClr val="FFFFFF"/>
        </a:accent3>
        <a:accent4>
          <a:srgbClr val="000000"/>
        </a:accent4>
        <a:accent5>
          <a:srgbClr val="BDABB3"/>
        </a:accent5>
        <a:accent6>
          <a:srgbClr val="88C4C5"/>
        </a:accent6>
        <a:hlink>
          <a:srgbClr val="CF0063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16_9" id="{1F38360D-59DB-4A23-9901-826B2655DF32}" vid="{12A715E1-1DBB-4DA1-A7DA-2BEA2C262AD0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615BE51D60BA44B86811C5F608C49E" ma:contentTypeVersion="2" ma:contentTypeDescription="Skapa ett nytt dokument." ma:contentTypeScope="" ma:versionID="d667059fad6dae1f63e9797092a95b8a">
  <xsd:schema xmlns:xsd="http://www.w3.org/2001/XMLSchema" xmlns:xs="http://www.w3.org/2001/XMLSchema" xmlns:p="http://schemas.microsoft.com/office/2006/metadata/properties" xmlns:ns2="6843b716-3f6d-4983-a753-faa1afd2f446" targetNamespace="http://schemas.microsoft.com/office/2006/metadata/properties" ma:root="true" ma:fieldsID="5d1e914f83464b7ec701aba093d4bb6f" ns2:_="">
    <xsd:import namespace="6843b716-3f6d-4983-a753-faa1afd2f4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43b716-3f6d-4983-a753-faa1afd2f4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F79469-2F05-42F0-ADD1-5263841AE7B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D801A6-03DF-447D-BC63-C200DF75D7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F339E5-2F84-461C-8537-1DE8503495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43b716-3f6d-4983-a753-faa1afd2f4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16_9</Template>
  <TotalTime>1227</TotalTime>
  <Words>372</Words>
  <Application>Microsoft Office PowerPoint</Application>
  <PresentationFormat>Bildspel på skärmen (16:9)</PresentationFormat>
  <Paragraphs>98</Paragraphs>
  <Slides>16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DM Sans</vt:lpstr>
      <vt:lpstr>DM Sans Medium</vt:lpstr>
      <vt:lpstr>Times</vt:lpstr>
      <vt:lpstr>Wingdings</vt:lpstr>
      <vt:lpstr>16_9_powerpointmall_ki_plommon_SVE</vt:lpstr>
      <vt:lpstr>Mall – för greenscreen</vt:lpstr>
      <vt:lpstr>Tillhör animeringen</vt:lpstr>
      <vt:lpstr>Tillhör animeringen 2</vt:lpstr>
      <vt:lpstr>Filmtitel</vt:lpstr>
      <vt:lpstr>Titelsida förslag 1</vt:lpstr>
      <vt:lpstr>Titelsida förslag 2</vt:lpstr>
      <vt:lpstr>Innehåll</vt:lpstr>
      <vt:lpstr>AVSNITT 1</vt:lpstr>
      <vt:lpstr>Text med en person th</vt:lpstr>
      <vt:lpstr>Text utan föreläsare</vt:lpstr>
      <vt:lpstr>Helbild</vt:lpstr>
      <vt:lpstr>Bild med person th</vt:lpstr>
      <vt:lpstr>Sammanfattning Avs 1</vt:lpstr>
      <vt:lpstr>Avsnitt 2</vt:lpstr>
      <vt:lpstr>Rubrik</vt:lpstr>
      <vt:lpstr>Sammanfattning Avs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Gelin</dc:creator>
  <cp:lastModifiedBy>Sofia Lindberg</cp:lastModifiedBy>
  <cp:revision>13</cp:revision>
  <cp:lastPrinted>2005-09-23T14:22:03Z</cp:lastPrinted>
  <dcterms:created xsi:type="dcterms:W3CDTF">2023-01-31T08:22:05Z</dcterms:created>
  <dcterms:modified xsi:type="dcterms:W3CDTF">2023-11-30T08:34:47Z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0x010100B8615BE51D60BA44B86811C5F608C49E</vt:lpwstr>
  </property>
</Properties>
</file>