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Nyberg" initials="AN" lastIdx="1" clrIdx="0">
    <p:extLst>
      <p:ext uri="{19B8F6BF-5375-455C-9EA6-DF929625EA0E}">
        <p15:presenceInfo xmlns:p15="http://schemas.microsoft.com/office/powerpoint/2012/main" userId="S::amanda.nyberg@ki.se::4e3ac0bc-9b9b-443f-8617-d8a50cded7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Pennanen" userId="5e1ca759-f5a7-4df7-8ed8-6f60aa78c2e9" providerId="ADAL" clId="{9FF7A07C-085D-475F-98AC-8D91F25C88A0}"/>
    <pc:docChg chg="undo custSel modSld">
      <pc:chgData name="Johanna Pennanen" userId="5e1ca759-f5a7-4df7-8ed8-6f60aa78c2e9" providerId="ADAL" clId="{9FF7A07C-085D-475F-98AC-8D91F25C88A0}" dt="2023-09-26T10:55:08.573" v="303" actId="14100"/>
      <pc:docMkLst>
        <pc:docMk/>
      </pc:docMkLst>
      <pc:sldChg chg="addSp delSp modSp mod">
        <pc:chgData name="Johanna Pennanen" userId="5e1ca759-f5a7-4df7-8ed8-6f60aa78c2e9" providerId="ADAL" clId="{9FF7A07C-085D-475F-98AC-8D91F25C88A0}" dt="2023-09-26T10:55:08.573" v="303" actId="14100"/>
        <pc:sldMkLst>
          <pc:docMk/>
          <pc:sldMk cId="2908622462" sldId="256"/>
        </pc:sldMkLst>
        <pc:spChg chg="mod">
          <ac:chgData name="Johanna Pennanen" userId="5e1ca759-f5a7-4df7-8ed8-6f60aa78c2e9" providerId="ADAL" clId="{9FF7A07C-085D-475F-98AC-8D91F25C88A0}" dt="2023-09-26T10:43:40.490" v="107" actId="20577"/>
          <ac:spMkLst>
            <pc:docMk/>
            <pc:sldMk cId="2908622462" sldId="256"/>
            <ac:spMk id="4" creationId="{D76736C0-F7E5-BFAD-C177-59F1825BF9D6}"/>
          </ac:spMkLst>
        </pc:spChg>
        <pc:spChg chg="mod">
          <ac:chgData name="Johanna Pennanen" userId="5e1ca759-f5a7-4df7-8ed8-6f60aa78c2e9" providerId="ADAL" clId="{9FF7A07C-085D-475F-98AC-8D91F25C88A0}" dt="2023-09-26T10:44:59.975" v="140" actId="20577"/>
          <ac:spMkLst>
            <pc:docMk/>
            <pc:sldMk cId="2908622462" sldId="256"/>
            <ac:spMk id="15" creationId="{BA03A7FF-B9A6-8A72-596B-1BC332852F22}"/>
          </ac:spMkLst>
        </pc:spChg>
        <pc:spChg chg="mod">
          <ac:chgData name="Johanna Pennanen" userId="5e1ca759-f5a7-4df7-8ed8-6f60aa78c2e9" providerId="ADAL" clId="{9FF7A07C-085D-475F-98AC-8D91F25C88A0}" dt="2023-09-26T10:38:57.009" v="13" actId="20577"/>
          <ac:spMkLst>
            <pc:docMk/>
            <pc:sldMk cId="2908622462" sldId="256"/>
            <ac:spMk id="20" creationId="{D378A1E0-C09C-497F-B2DD-178DC6A5434E}"/>
          </ac:spMkLst>
        </pc:spChg>
        <pc:spChg chg="mod">
          <ac:chgData name="Johanna Pennanen" userId="5e1ca759-f5a7-4df7-8ed8-6f60aa78c2e9" providerId="ADAL" clId="{9FF7A07C-085D-475F-98AC-8D91F25C88A0}" dt="2023-09-26T10:45:40.545" v="165" actId="20577"/>
          <ac:spMkLst>
            <pc:docMk/>
            <pc:sldMk cId="2908622462" sldId="256"/>
            <ac:spMk id="34" creationId="{FF0B8F2B-67BB-0179-44B4-8A042828D06A}"/>
          </ac:spMkLst>
        </pc:spChg>
        <pc:spChg chg="mod">
          <ac:chgData name="Johanna Pennanen" userId="5e1ca759-f5a7-4df7-8ed8-6f60aa78c2e9" providerId="ADAL" clId="{9FF7A07C-085D-475F-98AC-8D91F25C88A0}" dt="2023-09-26T10:52:31.472" v="274" actId="20577"/>
          <ac:spMkLst>
            <pc:docMk/>
            <pc:sldMk cId="2908622462" sldId="256"/>
            <ac:spMk id="37" creationId="{F49DAE73-770A-4817-B7A0-25F0B16327EC}"/>
          </ac:spMkLst>
        </pc:spChg>
        <pc:spChg chg="add mod">
          <ac:chgData name="Johanna Pennanen" userId="5e1ca759-f5a7-4df7-8ed8-6f60aa78c2e9" providerId="ADAL" clId="{9FF7A07C-085D-475F-98AC-8D91F25C88A0}" dt="2023-09-26T10:49:43.159" v="232" actId="1076"/>
          <ac:spMkLst>
            <pc:docMk/>
            <pc:sldMk cId="2908622462" sldId="256"/>
            <ac:spMk id="38" creationId="{29AD3619-AC21-9675-158F-C85BA731475B}"/>
          </ac:spMkLst>
        </pc:spChg>
        <pc:spChg chg="del">
          <ac:chgData name="Johanna Pennanen" userId="5e1ca759-f5a7-4df7-8ed8-6f60aa78c2e9" providerId="ADAL" clId="{9FF7A07C-085D-475F-98AC-8D91F25C88A0}" dt="2023-09-26T10:39:22.349" v="14" actId="21"/>
          <ac:spMkLst>
            <pc:docMk/>
            <pc:sldMk cId="2908622462" sldId="256"/>
            <ac:spMk id="44" creationId="{F69D9C2D-7D42-4119-9A90-0232AAD3B120}"/>
          </ac:spMkLst>
        </pc:spChg>
        <pc:spChg chg="mod">
          <ac:chgData name="Johanna Pennanen" userId="5e1ca759-f5a7-4df7-8ed8-6f60aa78c2e9" providerId="ADAL" clId="{9FF7A07C-085D-475F-98AC-8D91F25C88A0}" dt="2023-09-26T10:43:52.704" v="109" actId="1076"/>
          <ac:spMkLst>
            <pc:docMk/>
            <pc:sldMk cId="2908622462" sldId="256"/>
            <ac:spMk id="45" creationId="{D906878A-9DC5-4AB5-B559-840F669A84C2}"/>
          </ac:spMkLst>
        </pc:spChg>
        <pc:spChg chg="mod">
          <ac:chgData name="Johanna Pennanen" userId="5e1ca759-f5a7-4df7-8ed8-6f60aa78c2e9" providerId="ADAL" clId="{9FF7A07C-085D-475F-98AC-8D91F25C88A0}" dt="2023-09-26T10:51:50.356" v="264" actId="1076"/>
          <ac:spMkLst>
            <pc:docMk/>
            <pc:sldMk cId="2908622462" sldId="256"/>
            <ac:spMk id="79" creationId="{24DA801B-1438-7B73-0810-216EFEC97AA8}"/>
          </ac:spMkLst>
        </pc:spChg>
        <pc:spChg chg="mod">
          <ac:chgData name="Johanna Pennanen" userId="5e1ca759-f5a7-4df7-8ed8-6f60aa78c2e9" providerId="ADAL" clId="{9FF7A07C-085D-475F-98AC-8D91F25C88A0}" dt="2023-09-26T10:53:34.820" v="285" actId="1076"/>
          <ac:spMkLst>
            <pc:docMk/>
            <pc:sldMk cId="2908622462" sldId="256"/>
            <ac:spMk id="99" creationId="{BF53C835-6EBD-4B65-BA07-67F76196A3DD}"/>
          </ac:spMkLst>
        </pc:spChg>
        <pc:spChg chg="mod">
          <ac:chgData name="Johanna Pennanen" userId="5e1ca759-f5a7-4df7-8ed8-6f60aa78c2e9" providerId="ADAL" clId="{9FF7A07C-085D-475F-98AC-8D91F25C88A0}" dt="2023-09-26T10:44:15.456" v="111" actId="20577"/>
          <ac:spMkLst>
            <pc:docMk/>
            <pc:sldMk cId="2908622462" sldId="256"/>
            <ac:spMk id="146" creationId="{3830F4CF-5DAC-4896-A568-196DF10914EA}"/>
          </ac:spMkLst>
        </pc:spChg>
        <pc:spChg chg="mod">
          <ac:chgData name="Johanna Pennanen" userId="5e1ca759-f5a7-4df7-8ed8-6f60aa78c2e9" providerId="ADAL" clId="{9FF7A07C-085D-475F-98AC-8D91F25C88A0}" dt="2023-09-26T10:42:22.152" v="54" actId="20577"/>
          <ac:spMkLst>
            <pc:docMk/>
            <pc:sldMk cId="2908622462" sldId="256"/>
            <ac:spMk id="178" creationId="{218A88A3-5E12-40BF-8FC6-19B4A89B575A}"/>
          </ac:spMkLst>
        </pc:spChg>
        <pc:spChg chg="mod">
          <ac:chgData name="Johanna Pennanen" userId="5e1ca759-f5a7-4df7-8ed8-6f60aa78c2e9" providerId="ADAL" clId="{9FF7A07C-085D-475F-98AC-8D91F25C88A0}" dt="2023-09-26T10:54:57.401" v="300" actId="1076"/>
          <ac:spMkLst>
            <pc:docMk/>
            <pc:sldMk cId="2908622462" sldId="256"/>
            <ac:spMk id="179" creationId="{F5DF2D39-ACEB-4570-815A-8C601CD50370}"/>
          </ac:spMkLst>
        </pc:spChg>
        <pc:spChg chg="mod">
          <ac:chgData name="Johanna Pennanen" userId="5e1ca759-f5a7-4df7-8ed8-6f60aa78c2e9" providerId="ADAL" clId="{9FF7A07C-085D-475F-98AC-8D91F25C88A0}" dt="2023-09-26T10:54:45.141" v="296" actId="1076"/>
          <ac:spMkLst>
            <pc:docMk/>
            <pc:sldMk cId="2908622462" sldId="256"/>
            <ac:spMk id="180" creationId="{79614DE2-73E3-4E80-8E6B-F704B529358E}"/>
          </ac:spMkLst>
        </pc:spChg>
        <pc:cxnChg chg="add del mod">
          <ac:chgData name="Johanna Pennanen" userId="5e1ca759-f5a7-4df7-8ed8-6f60aa78c2e9" providerId="ADAL" clId="{9FF7A07C-085D-475F-98AC-8D91F25C88A0}" dt="2023-09-26T10:50:33.887" v="243" actId="21"/>
          <ac:cxnSpMkLst>
            <pc:docMk/>
            <pc:sldMk cId="2908622462" sldId="256"/>
            <ac:cxnSpMk id="3" creationId="{3335ABAE-4A6E-EF83-8736-43E67CFDFEB1}"/>
          </ac:cxnSpMkLst>
        </pc:cxnChg>
        <pc:cxnChg chg="mod">
          <ac:chgData name="Johanna Pennanen" userId="5e1ca759-f5a7-4df7-8ed8-6f60aa78c2e9" providerId="ADAL" clId="{9FF7A07C-085D-475F-98AC-8D91F25C88A0}" dt="2023-09-26T10:52:38.973" v="275" actId="1076"/>
          <ac:cxnSpMkLst>
            <pc:docMk/>
            <pc:sldMk cId="2908622462" sldId="256"/>
            <ac:cxnSpMk id="8" creationId="{B2291D52-9A5B-4A47-878A-02500B06E671}"/>
          </ac:cxnSpMkLst>
        </pc:cxnChg>
        <pc:cxnChg chg="mod">
          <ac:chgData name="Johanna Pennanen" userId="5e1ca759-f5a7-4df7-8ed8-6f60aa78c2e9" providerId="ADAL" clId="{9FF7A07C-085D-475F-98AC-8D91F25C88A0}" dt="2023-09-26T10:53:05.937" v="279" actId="1076"/>
          <ac:cxnSpMkLst>
            <pc:docMk/>
            <pc:sldMk cId="2908622462" sldId="256"/>
            <ac:cxnSpMk id="27" creationId="{04FCF389-E9E8-44D2-B10F-6CF01CDDEF6F}"/>
          </ac:cxnSpMkLst>
        </pc:cxnChg>
        <pc:cxnChg chg="add mod">
          <ac:chgData name="Johanna Pennanen" userId="5e1ca759-f5a7-4df7-8ed8-6f60aa78c2e9" providerId="ADAL" clId="{9FF7A07C-085D-475F-98AC-8D91F25C88A0}" dt="2023-09-26T10:52:49.969" v="276" actId="14100"/>
          <ac:cxnSpMkLst>
            <pc:docMk/>
            <pc:sldMk cId="2908622462" sldId="256"/>
            <ac:cxnSpMk id="42" creationId="{869AA6A4-8E86-6D25-8D6A-55DB0802F851}"/>
          </ac:cxnSpMkLst>
        </pc:cxnChg>
        <pc:cxnChg chg="del mod">
          <ac:chgData name="Johanna Pennanen" userId="5e1ca759-f5a7-4df7-8ed8-6f60aa78c2e9" providerId="ADAL" clId="{9FF7A07C-085D-475F-98AC-8D91F25C88A0}" dt="2023-09-26T10:48:31.822" v="214" actId="21"/>
          <ac:cxnSpMkLst>
            <pc:docMk/>
            <pc:sldMk cId="2908622462" sldId="256"/>
            <ac:cxnSpMk id="50" creationId="{07975777-5770-4582-9F92-D79E7CD0840D}"/>
          </ac:cxnSpMkLst>
        </pc:cxnChg>
        <pc:cxnChg chg="mod">
          <ac:chgData name="Johanna Pennanen" userId="5e1ca759-f5a7-4df7-8ed8-6f60aa78c2e9" providerId="ADAL" clId="{9FF7A07C-085D-475F-98AC-8D91F25C88A0}" dt="2023-09-26T10:43:56.820" v="110" actId="1076"/>
          <ac:cxnSpMkLst>
            <pc:docMk/>
            <pc:sldMk cId="2908622462" sldId="256"/>
            <ac:cxnSpMk id="53" creationId="{814B100C-894E-43B5-9C02-A6ECB0A5940D}"/>
          </ac:cxnSpMkLst>
        </pc:cxnChg>
        <pc:cxnChg chg="add del">
          <ac:chgData name="Johanna Pennanen" userId="5e1ca759-f5a7-4df7-8ed8-6f60aa78c2e9" providerId="ADAL" clId="{9FF7A07C-085D-475F-98AC-8D91F25C88A0}" dt="2023-09-26T10:41:06.181" v="22" actId="21"/>
          <ac:cxnSpMkLst>
            <pc:docMk/>
            <pc:sldMk cId="2908622462" sldId="256"/>
            <ac:cxnSpMk id="54" creationId="{B88CFE0A-6B62-4E6D-8D61-743EB0056448}"/>
          </ac:cxnSpMkLst>
        </pc:cxnChg>
        <pc:cxnChg chg="add mod">
          <ac:chgData name="Johanna Pennanen" userId="5e1ca759-f5a7-4df7-8ed8-6f60aa78c2e9" providerId="ADAL" clId="{9FF7A07C-085D-475F-98AC-8D91F25C88A0}" dt="2023-09-26T10:54:53.361" v="299" actId="14100"/>
          <ac:cxnSpMkLst>
            <pc:docMk/>
            <pc:sldMk cId="2908622462" sldId="256"/>
            <ac:cxnSpMk id="65" creationId="{02617A38-67F8-1D09-24CD-6E42FD622507}"/>
          </ac:cxnSpMkLst>
        </pc:cxnChg>
        <pc:cxnChg chg="add del mod">
          <ac:chgData name="Johanna Pennanen" userId="5e1ca759-f5a7-4df7-8ed8-6f60aa78c2e9" providerId="ADAL" clId="{9FF7A07C-085D-475F-98AC-8D91F25C88A0}" dt="2023-09-26T10:54:25.648" v="294" actId="21"/>
          <ac:cxnSpMkLst>
            <pc:docMk/>
            <pc:sldMk cId="2908622462" sldId="256"/>
            <ac:cxnSpMk id="88" creationId="{8D006FE3-DEDA-6E45-3244-121794600C7B}"/>
          </ac:cxnSpMkLst>
        </pc:cxnChg>
        <pc:cxnChg chg="add mod">
          <ac:chgData name="Johanna Pennanen" userId="5e1ca759-f5a7-4df7-8ed8-6f60aa78c2e9" providerId="ADAL" clId="{9FF7A07C-085D-475F-98AC-8D91F25C88A0}" dt="2023-09-26T10:55:08.573" v="303" actId="14100"/>
          <ac:cxnSpMkLst>
            <pc:docMk/>
            <pc:sldMk cId="2908622462" sldId="256"/>
            <ac:cxnSpMk id="96" creationId="{C3D140FD-79C2-88DA-8FF3-43DA6F47E2CB}"/>
          </ac:cxnSpMkLst>
        </pc:cxnChg>
        <pc:cxnChg chg="mod">
          <ac:chgData name="Johanna Pennanen" userId="5e1ca759-f5a7-4df7-8ed8-6f60aa78c2e9" providerId="ADAL" clId="{9FF7A07C-085D-475F-98AC-8D91F25C88A0}" dt="2023-09-26T10:53:28.504" v="284" actId="14100"/>
          <ac:cxnSpMkLst>
            <pc:docMk/>
            <pc:sldMk cId="2908622462" sldId="256"/>
            <ac:cxnSpMk id="118" creationId="{CF4B32EF-ADDF-4088-9369-1AFF4A4EF258}"/>
          </ac:cxnSpMkLst>
        </pc:cxnChg>
        <pc:cxnChg chg="del mod">
          <ac:chgData name="Johanna Pennanen" userId="5e1ca759-f5a7-4df7-8ed8-6f60aa78c2e9" providerId="ADAL" clId="{9FF7A07C-085D-475F-98AC-8D91F25C88A0}" dt="2023-09-26T10:42:56.354" v="58" actId="21"/>
          <ac:cxnSpMkLst>
            <pc:docMk/>
            <pc:sldMk cId="2908622462" sldId="256"/>
            <ac:cxnSpMk id="128" creationId="{8B000D8F-CADC-EA32-5C0D-B931F37CFB2A}"/>
          </ac:cxnSpMkLst>
        </pc:cxnChg>
        <pc:cxnChg chg="mod">
          <ac:chgData name="Johanna Pennanen" userId="5e1ca759-f5a7-4df7-8ed8-6f60aa78c2e9" providerId="ADAL" clId="{9FF7A07C-085D-475F-98AC-8D91F25C88A0}" dt="2023-09-26T10:52:28.811" v="272" actId="14100"/>
          <ac:cxnSpMkLst>
            <pc:docMk/>
            <pc:sldMk cId="2908622462" sldId="256"/>
            <ac:cxnSpMk id="161" creationId="{758470C3-C82A-45F3-6F33-52B1EE677E1E}"/>
          </ac:cxnSpMkLst>
        </pc:cxnChg>
        <pc:cxnChg chg="mod">
          <ac:chgData name="Johanna Pennanen" userId="5e1ca759-f5a7-4df7-8ed8-6f60aa78c2e9" providerId="ADAL" clId="{9FF7A07C-085D-475F-98AC-8D91F25C88A0}" dt="2023-09-26T10:51:16.585" v="254" actId="1076"/>
          <ac:cxnSpMkLst>
            <pc:docMk/>
            <pc:sldMk cId="2908622462" sldId="256"/>
            <ac:cxnSpMk id="184" creationId="{5B9341C7-EE48-470E-8B49-31664FC22948}"/>
          </ac:cxnSpMkLst>
        </pc:cxnChg>
      </pc:sldChg>
    </pc:docChg>
  </pc:docChgLst>
  <pc:docChgLst>
    <pc:chgData name="Johanna Pennanen" userId="5e1ca759-f5a7-4df7-8ed8-6f60aa78c2e9" providerId="ADAL" clId="{AD383302-3D4F-4D91-B156-D9AE20DC54B1}"/>
    <pc:docChg chg="modSld">
      <pc:chgData name="Johanna Pennanen" userId="5e1ca759-f5a7-4df7-8ed8-6f60aa78c2e9" providerId="ADAL" clId="{AD383302-3D4F-4D91-B156-D9AE20DC54B1}" dt="2023-10-26T09:31:27.989" v="42" actId="20577"/>
      <pc:docMkLst>
        <pc:docMk/>
      </pc:docMkLst>
      <pc:sldChg chg="modSp mod">
        <pc:chgData name="Johanna Pennanen" userId="5e1ca759-f5a7-4df7-8ed8-6f60aa78c2e9" providerId="ADAL" clId="{AD383302-3D4F-4D91-B156-D9AE20DC54B1}" dt="2023-10-26T09:31:27.989" v="42" actId="20577"/>
        <pc:sldMkLst>
          <pc:docMk/>
          <pc:sldMk cId="2908622462" sldId="256"/>
        </pc:sldMkLst>
        <pc:spChg chg="mod">
          <ac:chgData name="Johanna Pennanen" userId="5e1ca759-f5a7-4df7-8ed8-6f60aa78c2e9" providerId="ADAL" clId="{AD383302-3D4F-4D91-B156-D9AE20DC54B1}" dt="2023-10-26T09:31:27.989" v="42" actId="20577"/>
          <ac:spMkLst>
            <pc:docMk/>
            <pc:sldMk cId="2908622462" sldId="256"/>
            <ac:spMk id="23" creationId="{6E9DB4CE-F70F-4E5F-9A43-BAED49F91EAC}"/>
          </ac:spMkLst>
        </pc:spChg>
        <pc:spChg chg="mod">
          <ac:chgData name="Johanna Pennanen" userId="5e1ca759-f5a7-4df7-8ed8-6f60aa78c2e9" providerId="ADAL" clId="{AD383302-3D4F-4D91-B156-D9AE20DC54B1}" dt="2023-10-16T11:15:46.482" v="30" actId="20577"/>
          <ac:spMkLst>
            <pc:docMk/>
            <pc:sldMk cId="2908622462" sldId="256"/>
            <ac:spMk id="82" creationId="{08E59789-C0FF-4A2B-AD99-73B2CE26BD56}"/>
          </ac:spMkLst>
        </pc:spChg>
        <pc:cxnChg chg="mod">
          <ac:chgData name="Johanna Pennanen" userId="5e1ca759-f5a7-4df7-8ed8-6f60aa78c2e9" providerId="ADAL" clId="{AD383302-3D4F-4D91-B156-D9AE20DC54B1}" dt="2023-10-16T11:14:56.851" v="0" actId="14100"/>
          <ac:cxnSpMkLst>
            <pc:docMk/>
            <pc:sldMk cId="2908622462" sldId="256"/>
            <ac:cxnSpMk id="53" creationId="{814B100C-894E-43B5-9C02-A6ECB0A5940D}"/>
          </ac:cxnSpMkLst>
        </pc:cxnChg>
        <pc:cxnChg chg="mod">
          <ac:chgData name="Johanna Pennanen" userId="5e1ca759-f5a7-4df7-8ed8-6f60aa78c2e9" providerId="ADAL" clId="{AD383302-3D4F-4D91-B156-D9AE20DC54B1}" dt="2023-10-16T11:15:06.720" v="1" actId="1076"/>
          <ac:cxnSpMkLst>
            <pc:docMk/>
            <pc:sldMk cId="2908622462" sldId="256"/>
            <ac:cxnSpMk id="118" creationId="{CF4B32EF-ADDF-4088-9369-1AFF4A4EF258}"/>
          </ac:cxnSpMkLst>
        </pc:cxnChg>
      </pc:sldChg>
    </pc:docChg>
  </pc:docChgLst>
  <pc:docChgLst>
    <pc:chgData name="Johanna Pennanen" userId="5e1ca759-f5a7-4df7-8ed8-6f60aa78c2e9" providerId="ADAL" clId="{3580B909-0DBB-482D-B3CD-DD886D7F4E7D}"/>
    <pc:docChg chg="undo custSel modSld">
      <pc:chgData name="Johanna Pennanen" userId="5e1ca759-f5a7-4df7-8ed8-6f60aa78c2e9" providerId="ADAL" clId="{3580B909-0DBB-482D-B3CD-DD886D7F4E7D}" dt="2023-09-08T10:53:33.142" v="437" actId="1076"/>
      <pc:docMkLst>
        <pc:docMk/>
      </pc:docMkLst>
      <pc:sldChg chg="addSp modSp mod">
        <pc:chgData name="Johanna Pennanen" userId="5e1ca759-f5a7-4df7-8ed8-6f60aa78c2e9" providerId="ADAL" clId="{3580B909-0DBB-482D-B3CD-DD886D7F4E7D}" dt="2023-09-08T10:53:33.142" v="437" actId="1076"/>
        <pc:sldMkLst>
          <pc:docMk/>
          <pc:sldMk cId="2908622462" sldId="256"/>
        </pc:sldMkLst>
        <pc:spChg chg="mod">
          <ac:chgData name="Johanna Pennanen" userId="5e1ca759-f5a7-4df7-8ed8-6f60aa78c2e9" providerId="ADAL" clId="{3580B909-0DBB-482D-B3CD-DD886D7F4E7D}" dt="2023-09-08T10:42:28.093" v="97" actId="14100"/>
          <ac:spMkLst>
            <pc:docMk/>
            <pc:sldMk cId="2908622462" sldId="256"/>
            <ac:spMk id="4" creationId="{D76736C0-F7E5-BFAD-C177-59F1825BF9D6}"/>
          </ac:spMkLst>
        </pc:spChg>
        <pc:spChg chg="mod">
          <ac:chgData name="Johanna Pennanen" userId="5e1ca759-f5a7-4df7-8ed8-6f60aa78c2e9" providerId="ADAL" clId="{3580B909-0DBB-482D-B3CD-DD886D7F4E7D}" dt="2023-09-08T10:51:20.990" v="420" actId="1076"/>
          <ac:spMkLst>
            <pc:docMk/>
            <pc:sldMk cId="2908622462" sldId="256"/>
            <ac:spMk id="15" creationId="{BA03A7FF-B9A6-8A72-596B-1BC332852F22}"/>
          </ac:spMkLst>
        </pc:spChg>
        <pc:spChg chg="mod">
          <ac:chgData name="Johanna Pennanen" userId="5e1ca759-f5a7-4df7-8ed8-6f60aa78c2e9" providerId="ADAL" clId="{3580B909-0DBB-482D-B3CD-DD886D7F4E7D}" dt="2023-09-08T10:51:16.935" v="419" actId="1076"/>
          <ac:spMkLst>
            <pc:docMk/>
            <pc:sldMk cId="2908622462" sldId="256"/>
            <ac:spMk id="22" creationId="{49708872-917F-4D1F-B155-03681B6FDC7E}"/>
          </ac:spMkLst>
        </pc:spChg>
        <pc:spChg chg="mod">
          <ac:chgData name="Johanna Pennanen" userId="5e1ca759-f5a7-4df7-8ed8-6f60aa78c2e9" providerId="ADAL" clId="{3580B909-0DBB-482D-B3CD-DD886D7F4E7D}" dt="2023-09-08T08:11:45.029" v="9" actId="1076"/>
          <ac:spMkLst>
            <pc:docMk/>
            <pc:sldMk cId="2908622462" sldId="256"/>
            <ac:spMk id="24" creationId="{39D24C8B-0937-419B-9403-D6AC280AF274}"/>
          </ac:spMkLst>
        </pc:spChg>
        <pc:spChg chg="add mod">
          <ac:chgData name="Johanna Pennanen" userId="5e1ca759-f5a7-4df7-8ed8-6f60aa78c2e9" providerId="ADAL" clId="{3580B909-0DBB-482D-B3CD-DD886D7F4E7D}" dt="2023-09-08T10:51:28.499" v="422" actId="1076"/>
          <ac:spMkLst>
            <pc:docMk/>
            <pc:sldMk cId="2908622462" sldId="256"/>
            <ac:spMk id="34" creationId="{FF0B8F2B-67BB-0179-44B4-8A042828D06A}"/>
          </ac:spMkLst>
        </pc:spChg>
        <pc:spChg chg="mod">
          <ac:chgData name="Johanna Pennanen" userId="5e1ca759-f5a7-4df7-8ed8-6f60aa78c2e9" providerId="ADAL" clId="{3580B909-0DBB-482D-B3CD-DD886D7F4E7D}" dt="2023-09-08T10:51:53.912" v="424" actId="1076"/>
          <ac:spMkLst>
            <pc:docMk/>
            <pc:sldMk cId="2908622462" sldId="256"/>
            <ac:spMk id="44" creationId="{F69D9C2D-7D42-4119-9A90-0232AAD3B120}"/>
          </ac:spMkLst>
        </pc:spChg>
        <pc:spChg chg="mod">
          <ac:chgData name="Johanna Pennanen" userId="5e1ca759-f5a7-4df7-8ed8-6f60aa78c2e9" providerId="ADAL" clId="{3580B909-0DBB-482D-B3CD-DD886D7F4E7D}" dt="2023-09-08T10:49:37.054" v="290" actId="1076"/>
          <ac:spMkLst>
            <pc:docMk/>
            <pc:sldMk cId="2908622462" sldId="256"/>
            <ac:spMk id="45" creationId="{D906878A-9DC5-4AB5-B559-840F669A84C2}"/>
          </ac:spMkLst>
        </pc:spChg>
        <pc:spChg chg="mod">
          <ac:chgData name="Johanna Pennanen" userId="5e1ca759-f5a7-4df7-8ed8-6f60aa78c2e9" providerId="ADAL" clId="{3580B909-0DBB-482D-B3CD-DD886D7F4E7D}" dt="2023-09-08T10:53:22.783" v="434" actId="1076"/>
          <ac:spMkLst>
            <pc:docMk/>
            <pc:sldMk cId="2908622462" sldId="256"/>
            <ac:spMk id="74" creationId="{E066B84D-9471-45FC-9583-541898289051}"/>
          </ac:spMkLst>
        </pc:spChg>
        <pc:spChg chg="mod">
          <ac:chgData name="Johanna Pennanen" userId="5e1ca759-f5a7-4df7-8ed8-6f60aa78c2e9" providerId="ADAL" clId="{3580B909-0DBB-482D-B3CD-DD886D7F4E7D}" dt="2023-09-08T10:49:34.863" v="289" actId="1076"/>
          <ac:spMkLst>
            <pc:docMk/>
            <pc:sldMk cId="2908622462" sldId="256"/>
            <ac:spMk id="82" creationId="{08E59789-C0FF-4A2B-AD99-73B2CE26BD56}"/>
          </ac:spMkLst>
        </pc:spChg>
        <pc:spChg chg="mod">
          <ac:chgData name="Johanna Pennanen" userId="5e1ca759-f5a7-4df7-8ed8-6f60aa78c2e9" providerId="ADAL" clId="{3580B909-0DBB-482D-B3CD-DD886D7F4E7D}" dt="2023-09-08T10:53:29.559" v="436" actId="1076"/>
          <ac:spMkLst>
            <pc:docMk/>
            <pc:sldMk cId="2908622462" sldId="256"/>
            <ac:spMk id="97" creationId="{67C72068-5FFE-41CA-8BAC-E99547306EA5}"/>
          </ac:spMkLst>
        </pc:spChg>
        <pc:spChg chg="mod">
          <ac:chgData name="Johanna Pennanen" userId="5e1ca759-f5a7-4df7-8ed8-6f60aa78c2e9" providerId="ADAL" clId="{3580B909-0DBB-482D-B3CD-DD886D7F4E7D}" dt="2023-09-08T10:37:31.345" v="23" actId="1076"/>
          <ac:spMkLst>
            <pc:docMk/>
            <pc:sldMk cId="2908622462" sldId="256"/>
            <ac:spMk id="99" creationId="{BF53C835-6EBD-4B65-BA07-67F76196A3DD}"/>
          </ac:spMkLst>
        </pc:spChg>
        <pc:spChg chg="mod">
          <ac:chgData name="Johanna Pennanen" userId="5e1ca759-f5a7-4df7-8ed8-6f60aa78c2e9" providerId="ADAL" clId="{3580B909-0DBB-482D-B3CD-DD886D7F4E7D}" dt="2023-09-08T10:51:23.551" v="421" actId="1076"/>
          <ac:spMkLst>
            <pc:docMk/>
            <pc:sldMk cId="2908622462" sldId="256"/>
            <ac:spMk id="146" creationId="{3830F4CF-5DAC-4896-A568-196DF10914EA}"/>
          </ac:spMkLst>
        </pc:spChg>
        <pc:spChg chg="mod">
          <ac:chgData name="Johanna Pennanen" userId="5e1ca759-f5a7-4df7-8ed8-6f60aa78c2e9" providerId="ADAL" clId="{3580B909-0DBB-482D-B3CD-DD886D7F4E7D}" dt="2023-09-08T10:47:03.107" v="215" actId="1076"/>
          <ac:spMkLst>
            <pc:docMk/>
            <pc:sldMk cId="2908622462" sldId="256"/>
            <ac:spMk id="178" creationId="{218A88A3-5E12-40BF-8FC6-19B4A89B575A}"/>
          </ac:spMkLst>
        </pc:spChg>
        <pc:spChg chg="mod">
          <ac:chgData name="Johanna Pennanen" userId="5e1ca759-f5a7-4df7-8ed8-6f60aa78c2e9" providerId="ADAL" clId="{3580B909-0DBB-482D-B3CD-DD886D7F4E7D}" dt="2023-09-08T10:46:02.070" v="205" actId="1076"/>
          <ac:spMkLst>
            <pc:docMk/>
            <pc:sldMk cId="2908622462" sldId="256"/>
            <ac:spMk id="179" creationId="{F5DF2D39-ACEB-4570-815A-8C601CD50370}"/>
          </ac:spMkLst>
        </pc:spChg>
        <pc:spChg chg="mod">
          <ac:chgData name="Johanna Pennanen" userId="5e1ca759-f5a7-4df7-8ed8-6f60aa78c2e9" providerId="ADAL" clId="{3580B909-0DBB-482D-B3CD-DD886D7F4E7D}" dt="2023-09-08T10:52:28.007" v="432" actId="1076"/>
          <ac:spMkLst>
            <pc:docMk/>
            <pc:sldMk cId="2908622462" sldId="256"/>
            <ac:spMk id="180" creationId="{79614DE2-73E3-4E80-8E6B-F704B529358E}"/>
          </ac:spMkLst>
        </pc:spChg>
        <pc:cxnChg chg="mod">
          <ac:chgData name="Johanna Pennanen" userId="5e1ca759-f5a7-4df7-8ed8-6f60aa78c2e9" providerId="ADAL" clId="{3580B909-0DBB-482D-B3CD-DD886D7F4E7D}" dt="2023-09-08T08:11:42.555" v="8" actId="1076"/>
          <ac:cxnSpMkLst>
            <pc:docMk/>
            <pc:sldMk cId="2908622462" sldId="256"/>
            <ac:cxnSpMk id="8" creationId="{B2291D52-9A5B-4A47-878A-02500B06E671}"/>
          </ac:cxnSpMkLst>
        </pc:cxnChg>
        <pc:cxnChg chg="mod">
          <ac:chgData name="Johanna Pennanen" userId="5e1ca759-f5a7-4df7-8ed8-6f60aa78c2e9" providerId="ADAL" clId="{3580B909-0DBB-482D-B3CD-DD886D7F4E7D}" dt="2023-09-08T10:48:08.867" v="223" actId="1076"/>
          <ac:cxnSpMkLst>
            <pc:docMk/>
            <pc:sldMk cId="2908622462" sldId="256"/>
            <ac:cxnSpMk id="50" creationId="{07975777-5770-4582-9F92-D79E7CD0840D}"/>
          </ac:cxnSpMkLst>
        </pc:cxnChg>
        <pc:cxnChg chg="mod">
          <ac:chgData name="Johanna Pennanen" userId="5e1ca759-f5a7-4df7-8ed8-6f60aa78c2e9" providerId="ADAL" clId="{3580B909-0DBB-482D-B3CD-DD886D7F4E7D}" dt="2023-09-08T10:46:11.931" v="207" actId="1076"/>
          <ac:cxnSpMkLst>
            <pc:docMk/>
            <pc:sldMk cId="2908622462" sldId="256"/>
            <ac:cxnSpMk id="53" creationId="{814B100C-894E-43B5-9C02-A6ECB0A5940D}"/>
          </ac:cxnSpMkLst>
        </pc:cxnChg>
        <pc:cxnChg chg="mod">
          <ac:chgData name="Johanna Pennanen" userId="5e1ca759-f5a7-4df7-8ed8-6f60aa78c2e9" providerId="ADAL" clId="{3580B909-0DBB-482D-B3CD-DD886D7F4E7D}" dt="2023-09-08T10:47:00.823" v="214" actId="1076"/>
          <ac:cxnSpMkLst>
            <pc:docMk/>
            <pc:sldMk cId="2908622462" sldId="256"/>
            <ac:cxnSpMk id="54" creationId="{B88CFE0A-6B62-4E6D-8D61-743EB0056448}"/>
          </ac:cxnSpMkLst>
        </pc:cxnChg>
        <pc:cxnChg chg="mod">
          <ac:chgData name="Johanna Pennanen" userId="5e1ca759-f5a7-4df7-8ed8-6f60aa78c2e9" providerId="ADAL" clId="{3580B909-0DBB-482D-B3CD-DD886D7F4E7D}" dt="2023-09-08T10:46:18.294" v="209" actId="14100"/>
          <ac:cxnSpMkLst>
            <pc:docMk/>
            <pc:sldMk cId="2908622462" sldId="256"/>
            <ac:cxnSpMk id="57" creationId="{92C17A9D-FF20-4A9D-ACD2-79DAAFD9929C}"/>
          </ac:cxnSpMkLst>
        </pc:cxnChg>
        <pc:cxnChg chg="mod">
          <ac:chgData name="Johanna Pennanen" userId="5e1ca759-f5a7-4df7-8ed8-6f60aa78c2e9" providerId="ADAL" clId="{3580B909-0DBB-482D-B3CD-DD886D7F4E7D}" dt="2023-09-08T10:44:06.150" v="110" actId="14100"/>
          <ac:cxnSpMkLst>
            <pc:docMk/>
            <pc:sldMk cId="2908622462" sldId="256"/>
            <ac:cxnSpMk id="64" creationId="{0BF550A4-5826-62D3-82BE-99928F4D42E4}"/>
          </ac:cxnSpMkLst>
        </pc:cxnChg>
        <pc:cxnChg chg="mod">
          <ac:chgData name="Johanna Pennanen" userId="5e1ca759-f5a7-4df7-8ed8-6f60aa78c2e9" providerId="ADAL" clId="{3580B909-0DBB-482D-B3CD-DD886D7F4E7D}" dt="2023-09-08T10:38:39.315" v="29" actId="14100"/>
          <ac:cxnSpMkLst>
            <pc:docMk/>
            <pc:sldMk cId="2908622462" sldId="256"/>
            <ac:cxnSpMk id="84" creationId="{F54391C2-5E12-BC2E-03CB-6EA0486F014B}"/>
          </ac:cxnSpMkLst>
        </pc:cxnChg>
        <pc:cxnChg chg="mod">
          <ac:chgData name="Johanna Pennanen" userId="5e1ca759-f5a7-4df7-8ed8-6f60aa78c2e9" providerId="ADAL" clId="{3580B909-0DBB-482D-B3CD-DD886D7F4E7D}" dt="2023-09-08T10:42:35.053" v="99" actId="14100"/>
          <ac:cxnSpMkLst>
            <pc:docMk/>
            <pc:sldMk cId="2908622462" sldId="256"/>
            <ac:cxnSpMk id="114" creationId="{F5C33443-3AA8-1840-8844-C68C958C8E18}"/>
          </ac:cxnSpMkLst>
        </pc:cxnChg>
        <pc:cxnChg chg="mod">
          <ac:chgData name="Johanna Pennanen" userId="5e1ca759-f5a7-4df7-8ed8-6f60aa78c2e9" providerId="ADAL" clId="{3580B909-0DBB-482D-B3CD-DD886D7F4E7D}" dt="2023-09-08T10:43:53.702" v="107" actId="1076"/>
          <ac:cxnSpMkLst>
            <pc:docMk/>
            <pc:sldMk cId="2908622462" sldId="256"/>
            <ac:cxnSpMk id="118" creationId="{CF4B32EF-ADDF-4088-9369-1AFF4A4EF258}"/>
          </ac:cxnSpMkLst>
        </pc:cxnChg>
        <pc:cxnChg chg="mod">
          <ac:chgData name="Johanna Pennanen" userId="5e1ca759-f5a7-4df7-8ed8-6f60aa78c2e9" providerId="ADAL" clId="{3580B909-0DBB-482D-B3CD-DD886D7F4E7D}" dt="2023-09-08T10:53:33.142" v="437" actId="1076"/>
          <ac:cxnSpMkLst>
            <pc:docMk/>
            <pc:sldMk cId="2908622462" sldId="256"/>
            <ac:cxnSpMk id="123" creationId="{4897F7DB-EED7-4423-85F9-503F7BEE48C6}"/>
          </ac:cxnSpMkLst>
        </pc:cxnChg>
        <pc:cxnChg chg="mod">
          <ac:chgData name="Johanna Pennanen" userId="5e1ca759-f5a7-4df7-8ed8-6f60aa78c2e9" providerId="ADAL" clId="{3580B909-0DBB-482D-B3CD-DD886D7F4E7D}" dt="2023-09-08T10:45:51.814" v="203" actId="1076"/>
          <ac:cxnSpMkLst>
            <pc:docMk/>
            <pc:sldMk cId="2908622462" sldId="256"/>
            <ac:cxnSpMk id="128" creationId="{8B000D8F-CADC-EA32-5C0D-B931F37CFB2A}"/>
          </ac:cxnSpMkLst>
        </pc:cxnChg>
        <pc:cxnChg chg="mod">
          <ac:chgData name="Johanna Pennanen" userId="5e1ca759-f5a7-4df7-8ed8-6f60aa78c2e9" providerId="ADAL" clId="{3580B909-0DBB-482D-B3CD-DD886D7F4E7D}" dt="2023-09-08T10:50:22.583" v="299" actId="1076"/>
          <ac:cxnSpMkLst>
            <pc:docMk/>
            <pc:sldMk cId="2908622462" sldId="256"/>
            <ac:cxnSpMk id="151" creationId="{3D863339-3B71-A603-7045-E0EE33D2B540}"/>
          </ac:cxnSpMkLst>
        </pc:cxnChg>
        <pc:cxnChg chg="mod">
          <ac:chgData name="Johanna Pennanen" userId="5e1ca759-f5a7-4df7-8ed8-6f60aa78c2e9" providerId="ADAL" clId="{3580B909-0DBB-482D-B3CD-DD886D7F4E7D}" dt="2023-09-08T10:52:26.091" v="431" actId="1076"/>
          <ac:cxnSpMkLst>
            <pc:docMk/>
            <pc:sldMk cId="2908622462" sldId="256"/>
            <ac:cxnSpMk id="184" creationId="{5B9341C7-EE48-470E-8B49-31664FC2294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F77B2E-163D-409F-B70E-C5F5ADA08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C614EE-D291-402D-8B38-17CCA1074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EA143B-E3E4-41A7-8C19-5C6A70BC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B7931C-E7DD-48A4-8F23-D703AC3D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35DCE4-1C4C-4EE9-8B24-6C64FDB6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208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928933-0029-4B10-B868-68EF1FD32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6B5326-7B12-4743-A3BC-D3853B28C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534D81-D371-4A9E-8E0E-5A598DDCB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B84552-1492-48C8-A105-A56866D9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0EC914-C453-4EAE-8719-9B0F7F4F2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258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B83E48E-4EC4-41B1-B947-5F02EF4CC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038377D-9D07-4681-AAFE-024935F42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07453A-A6C2-4E8F-AEF4-AA45F113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A67293-2E45-4D45-A797-30E989860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DEC3E-42B4-4EC4-A1BE-E0A00086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236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BD0B0C-1CD1-4D04-97A1-7FE8CB0EB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38C919-F675-47E4-9A08-444E0BEE8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D230AD5-7F36-4BE0-839B-14EF4AA9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77E15A-4D26-483C-BCD7-DE24CEB92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3200A42-D5D2-4D6A-BFD8-7BE70FCFF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713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F6E87C-BD9C-460F-831E-647CDEA1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79AD603-3682-46C5-B60F-0625AE3DE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FFEB65-C157-4775-B24F-C0ACF3E60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9985F5-CEC8-40BB-95A6-E069C373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E989FF-C2DF-432D-8780-1990DDA8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75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A303F5-1F9B-485E-8BFE-D836227D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5143A-6B22-417C-9423-4A1326426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37F4F3-F4F0-458D-80FD-0517A8555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C66AD4-F7FF-4D99-A9C5-CA915F18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765055-7768-48A7-8A01-C07EA078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66F014-85F0-4656-9610-6E7A729A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26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35487-B726-4970-A46A-E57D185F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F227DE-8A18-467E-9B88-3A9A1764F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B350E5-05E4-4A0A-A0DF-38A1C7A14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7E419E5-2418-4C04-9F02-6AD61EF56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DB90CB1-3703-4835-AB67-8B6E7CF5F1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0BB0147-6716-49EB-A123-4B4BC8B8B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AB66E19-2470-4BBE-AB66-DFE743EA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FAD3F2-E4DB-49D6-8018-2C2C3CA4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536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CE372A-51A0-40CB-BAB9-B572B1BF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6AF393B-A6CC-4AF3-936E-C9B112C0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95B5BF-81A8-45AC-B1C2-D6A178BF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4F4FDF3-87AA-43C6-A1BA-88B1ACA2F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17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8B3C003-7B74-4619-8EC3-48649B8A5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587007D-CCF1-4F81-B565-F16732774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B2CE25-EC60-455C-BB61-FE3ACB11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29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30B2DB-2800-4E4A-AFDD-11DD2028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AF4B7B-01F2-4A6F-9112-A23B757BB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90006C-CCA7-4083-A225-E05EEFBE3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3FFFFE-71EE-46C7-AEAD-20ABBB632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0F2D3E-AEF9-4B31-8911-36DBD6B04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204A38-5AB2-4E62-83C8-2F52C327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90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0121F0-93B9-4DB6-A9C5-F4AA0FFF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BB23879-131E-47EC-B381-4F24F9FF2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9B9CDA-7A1C-486F-ABD3-13858035A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ED067C-A745-4E7B-BFE9-79375314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2D5C9F5-3198-4672-AE44-D2BB88A52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4ACDEE-5A38-4461-A9A7-8093F74F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33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684F1AF-D102-41AD-BF4E-DF41555F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3B6340-F51C-489B-8CE4-C800DF7EF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E4D3DD-009C-4823-8A57-F8DF7A9AA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5E975-5274-45B2-90E6-2C1FBFA342D9}" type="datetimeFigureOut">
              <a:rPr lang="sv-SE" smtClean="0"/>
              <a:t>2023-10-26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05730F-70E7-4920-BA94-0100B35C5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3ACD11-6988-44D8-9233-F628CCEF1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1B3A5-4B7C-4340-8EC7-38D03B0A83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540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arbetare.ki.se/media/135635/download" TargetMode="External"/><Relationship Id="rId2" Type="http://schemas.openxmlformats.org/officeDocument/2006/relationships/hyperlink" Target="https://medarbetare.ki.se/stipendie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r@labmed.ki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F3447583-145C-46FA-96E0-5E5315146D48}"/>
              </a:ext>
            </a:extLst>
          </p:cNvPr>
          <p:cNvCxnSpPr>
            <a:cxnSpLocks/>
          </p:cNvCxnSpPr>
          <p:nvPr/>
        </p:nvCxnSpPr>
        <p:spPr>
          <a:xfrm>
            <a:off x="33410" y="737146"/>
            <a:ext cx="1219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D29E284A-27E1-458E-98BC-362161979B16}"/>
              </a:ext>
            </a:extLst>
          </p:cNvPr>
          <p:cNvCxnSpPr>
            <a:cxnSpLocks/>
          </p:cNvCxnSpPr>
          <p:nvPr/>
        </p:nvCxnSpPr>
        <p:spPr>
          <a:xfrm>
            <a:off x="9525" y="1647825"/>
            <a:ext cx="1219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B2291D52-9A5B-4A47-878A-02500B06E671}"/>
              </a:ext>
            </a:extLst>
          </p:cNvPr>
          <p:cNvCxnSpPr>
            <a:cxnSpLocks/>
          </p:cNvCxnSpPr>
          <p:nvPr/>
        </p:nvCxnSpPr>
        <p:spPr>
          <a:xfrm flipV="1">
            <a:off x="16051" y="3036539"/>
            <a:ext cx="12201525" cy="445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BEF272D3-7BDA-47A1-9134-0BEAA311D712}"/>
              </a:ext>
            </a:extLst>
          </p:cNvPr>
          <p:cNvCxnSpPr>
            <a:cxnSpLocks/>
          </p:cNvCxnSpPr>
          <p:nvPr/>
        </p:nvCxnSpPr>
        <p:spPr>
          <a:xfrm flipV="1">
            <a:off x="52540" y="3737406"/>
            <a:ext cx="12192000" cy="6667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7890555B-492D-4A17-B3F4-4F2EF32C76F0}"/>
              </a:ext>
            </a:extLst>
          </p:cNvPr>
          <p:cNvCxnSpPr>
            <a:cxnSpLocks/>
          </p:cNvCxnSpPr>
          <p:nvPr/>
        </p:nvCxnSpPr>
        <p:spPr>
          <a:xfrm>
            <a:off x="-10776" y="4249899"/>
            <a:ext cx="1219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Rak koppling 10">
            <a:extLst>
              <a:ext uri="{FF2B5EF4-FFF2-40B4-BE49-F238E27FC236}">
                <a16:creationId xmlns:a16="http://schemas.microsoft.com/office/drawing/2014/main" id="{2AB52CE5-73D3-46B2-919C-C642EAFB9D75}"/>
              </a:ext>
            </a:extLst>
          </p:cNvPr>
          <p:cNvCxnSpPr>
            <a:cxnSpLocks/>
          </p:cNvCxnSpPr>
          <p:nvPr/>
        </p:nvCxnSpPr>
        <p:spPr>
          <a:xfrm>
            <a:off x="-19050" y="5263515"/>
            <a:ext cx="1219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07E516B5-C783-4C6F-989C-3C57F5849148}"/>
              </a:ext>
            </a:extLst>
          </p:cNvPr>
          <p:cNvCxnSpPr>
            <a:cxnSpLocks/>
          </p:cNvCxnSpPr>
          <p:nvPr/>
        </p:nvCxnSpPr>
        <p:spPr>
          <a:xfrm>
            <a:off x="992290" y="0"/>
            <a:ext cx="7071" cy="6834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249222C7-AAF8-4C09-98CB-2B16481D35F3}"/>
              </a:ext>
            </a:extLst>
          </p:cNvPr>
          <p:cNvSpPr txBox="1"/>
          <p:nvPr/>
        </p:nvSpPr>
        <p:spPr>
          <a:xfrm>
            <a:off x="148047" y="392669"/>
            <a:ext cx="544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i="1" dirty="0"/>
              <a:t>Roll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44247AC0-3A22-46A7-B4B9-D79026BDEFC2}"/>
              </a:ext>
            </a:extLst>
          </p:cNvPr>
          <p:cNvSpPr/>
          <p:nvPr/>
        </p:nvSpPr>
        <p:spPr>
          <a:xfrm>
            <a:off x="1024523" y="776512"/>
            <a:ext cx="2341878" cy="820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900" dirty="0">
                <a:solidFill>
                  <a:schemeClr val="tx1"/>
                </a:solidFill>
              </a:rPr>
              <a:t>1. Tar initiativ till att inrätta ett stipendium. Läser igenom KI:s stipendieregler. Säkerställer att finansiering finns. Förankrar hos avdelningschef och avdelningsadministratör.  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A0E69075-EE77-43A6-8432-293BCF9D2C1B}"/>
              </a:ext>
            </a:extLst>
          </p:cNvPr>
          <p:cNvSpPr txBox="1"/>
          <p:nvPr/>
        </p:nvSpPr>
        <p:spPr>
          <a:xfrm>
            <a:off x="-35449" y="891099"/>
            <a:ext cx="1109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Forskargrupps-ledare</a:t>
            </a:r>
          </a:p>
        </p:txBody>
      </p: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64A15305-04AA-491C-BDFD-003A4D422AD9}"/>
              </a:ext>
            </a:extLst>
          </p:cNvPr>
          <p:cNvSpPr/>
          <p:nvPr/>
        </p:nvSpPr>
        <p:spPr>
          <a:xfrm>
            <a:off x="4934036" y="775749"/>
            <a:ext cx="1548919" cy="8136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4. Ber HR om annonsmall.</a:t>
            </a:r>
          </a:p>
          <a:p>
            <a:pPr algn="ctr"/>
            <a:r>
              <a:rPr lang="sv-SE" sz="900" dirty="0">
                <a:solidFill>
                  <a:schemeClr val="tx1"/>
                </a:solidFill>
              </a:rPr>
              <a:t>Mailar signerad blankett ”inför rekrytering stipendier” + annonstext till hr@labmed.ki.se</a:t>
            </a:r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D378A1E0-C09C-497F-B2DD-178DC6A5434E}"/>
              </a:ext>
            </a:extLst>
          </p:cNvPr>
          <p:cNvSpPr/>
          <p:nvPr/>
        </p:nvSpPr>
        <p:spPr>
          <a:xfrm>
            <a:off x="6513960" y="791111"/>
            <a:ext cx="2505962" cy="69981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sv-SE" sz="900" dirty="0">
                <a:solidFill>
                  <a:schemeClr val="tx1"/>
                </a:solidFill>
              </a:rPr>
              <a:t>6. Efter sista dag : 	          Meddela AA:</a:t>
            </a:r>
          </a:p>
          <a:p>
            <a:r>
              <a:rPr lang="sv-SE" sz="900" dirty="0">
                <a:solidFill>
                  <a:schemeClr val="tx1"/>
                </a:solidFill>
              </a:rPr>
              <a:t>      Urval	             a. Vem</a:t>
            </a:r>
          </a:p>
          <a:p>
            <a:r>
              <a:rPr lang="sv-SE" sz="900" dirty="0">
                <a:solidFill>
                  <a:schemeClr val="tx1"/>
                </a:solidFill>
              </a:rPr>
              <a:t>      Intervju	             b. Motivering</a:t>
            </a:r>
          </a:p>
          <a:p>
            <a:r>
              <a:rPr lang="sv-SE" sz="900" dirty="0">
                <a:solidFill>
                  <a:schemeClr val="tx1"/>
                </a:solidFill>
              </a:rPr>
              <a:t>      Referenstagning             c. Startdatum</a:t>
            </a:r>
          </a:p>
          <a:p>
            <a:r>
              <a:rPr lang="sv-SE" sz="900" dirty="0">
                <a:solidFill>
                  <a:schemeClr val="tx1"/>
                </a:solidFill>
              </a:rPr>
              <a:t>	             d (Stipendiebelopp)</a:t>
            </a:r>
          </a:p>
        </p:txBody>
      </p:sp>
      <p:sp>
        <p:nvSpPr>
          <p:cNvPr id="22" name="Rektangel: rundade hörn 21">
            <a:extLst>
              <a:ext uri="{FF2B5EF4-FFF2-40B4-BE49-F238E27FC236}">
                <a16:creationId xmlns:a16="http://schemas.microsoft.com/office/drawing/2014/main" id="{49708872-917F-4D1F-B155-03681B6FDC7E}"/>
              </a:ext>
            </a:extLst>
          </p:cNvPr>
          <p:cNvSpPr/>
          <p:nvPr/>
        </p:nvSpPr>
        <p:spPr>
          <a:xfrm>
            <a:off x="3622376" y="4346551"/>
            <a:ext cx="1382660" cy="8314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 dirty="0">
              <a:solidFill>
                <a:schemeClr val="tx1"/>
              </a:solidFill>
            </a:endParaRPr>
          </a:p>
          <a:p>
            <a:pPr algn="ctr"/>
            <a:r>
              <a:rPr lang="sv-SE" sz="900" dirty="0">
                <a:solidFill>
                  <a:schemeClr val="tx1"/>
                </a:solidFill>
              </a:rPr>
              <a:t>5. Lägger upp annons i Varbi. </a:t>
            </a:r>
          </a:p>
          <a:p>
            <a:pPr algn="ctr"/>
            <a:r>
              <a:rPr lang="sv-SE" sz="900" dirty="0">
                <a:solidFill>
                  <a:schemeClr val="tx1"/>
                </a:solidFill>
              </a:rPr>
              <a:t>Registrerar tittbehörigheter.</a:t>
            </a:r>
          </a:p>
          <a:p>
            <a:pPr algn="ctr"/>
            <a:r>
              <a:rPr lang="sv-SE" sz="900" dirty="0">
                <a:solidFill>
                  <a:schemeClr val="tx1"/>
                </a:solidFill>
              </a:rPr>
              <a:t>Meddelar rek chef och AA när publicerat.</a:t>
            </a:r>
          </a:p>
          <a:p>
            <a:pPr algn="ctr"/>
            <a:endParaRPr lang="sv-SE" sz="900" dirty="0">
              <a:solidFill>
                <a:schemeClr val="tx1"/>
              </a:solidFill>
            </a:endParaRP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6E9DB4CE-F70F-4E5F-9A43-BAED49F91EAC}"/>
              </a:ext>
            </a:extLst>
          </p:cNvPr>
          <p:cNvSpPr txBox="1"/>
          <p:nvPr/>
        </p:nvSpPr>
        <p:spPr>
          <a:xfrm>
            <a:off x="-62953" y="1750942"/>
            <a:ext cx="1050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/>
              <a:t>Avdelningssamordnare/</a:t>
            </a:r>
            <a:endParaRPr lang="sv-SE" sz="1200" b="1" dirty="0"/>
          </a:p>
          <a:p>
            <a:r>
              <a:rPr lang="sv-SE" sz="1200" b="1" dirty="0"/>
              <a:t>administratör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39D24C8B-0937-419B-9403-D6AC280AF274}"/>
              </a:ext>
            </a:extLst>
          </p:cNvPr>
          <p:cNvSpPr txBox="1"/>
          <p:nvPr/>
        </p:nvSpPr>
        <p:spPr>
          <a:xfrm>
            <a:off x="-85948" y="3259679"/>
            <a:ext cx="1154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/>
              <a:t>Avdelningschef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F1E57EDF-C790-4816-8608-2A4152CAAD85}"/>
              </a:ext>
            </a:extLst>
          </p:cNvPr>
          <p:cNvSpPr txBox="1"/>
          <p:nvPr/>
        </p:nvSpPr>
        <p:spPr>
          <a:xfrm>
            <a:off x="-10776" y="3768559"/>
            <a:ext cx="742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/>
              <a:t>Ekonomi</a:t>
            </a:r>
          </a:p>
          <a:p>
            <a:r>
              <a:rPr lang="sv-SE" sz="1200" b="1" dirty="0" err="1"/>
              <a:t>LabMed</a:t>
            </a:r>
            <a:endParaRPr lang="sv-SE" sz="1200" b="1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9B5A99D7-92AF-4F16-BEDC-9B8AC554AFA2}"/>
              </a:ext>
            </a:extLst>
          </p:cNvPr>
          <p:cNvSpPr txBox="1"/>
          <p:nvPr/>
        </p:nvSpPr>
        <p:spPr>
          <a:xfrm>
            <a:off x="-46326" y="4485501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/>
              <a:t>HR </a:t>
            </a:r>
            <a:r>
              <a:rPr lang="sv-SE" sz="1200" b="1" dirty="0" err="1"/>
              <a:t>LabMed</a:t>
            </a:r>
            <a:endParaRPr lang="sv-SE" sz="1200" b="1" dirty="0"/>
          </a:p>
        </p:txBody>
      </p: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04FCF389-E9E8-44D2-B10F-6CF01CDDEF6F}"/>
              </a:ext>
            </a:extLst>
          </p:cNvPr>
          <p:cNvCxnSpPr>
            <a:cxnSpLocks/>
          </p:cNvCxnSpPr>
          <p:nvPr/>
        </p:nvCxnSpPr>
        <p:spPr>
          <a:xfrm>
            <a:off x="9525" y="6127985"/>
            <a:ext cx="1219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textruta 29">
            <a:extLst>
              <a:ext uri="{FF2B5EF4-FFF2-40B4-BE49-F238E27FC236}">
                <a16:creationId xmlns:a16="http://schemas.microsoft.com/office/drawing/2014/main" id="{365A3A77-B638-400F-9395-4313F565E4C8}"/>
              </a:ext>
            </a:extLst>
          </p:cNvPr>
          <p:cNvSpPr txBox="1"/>
          <p:nvPr/>
        </p:nvSpPr>
        <p:spPr>
          <a:xfrm>
            <a:off x="-10776" y="5373166"/>
            <a:ext cx="957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AC </a:t>
            </a:r>
            <a:r>
              <a:rPr lang="sv-SE" sz="1200" b="1" dirty="0" err="1"/>
              <a:t>LabMed</a:t>
            </a:r>
            <a:endParaRPr lang="sv-SE" sz="1200" b="1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38C90710-6271-4CCB-8D03-4A33A3E2AF1D}"/>
              </a:ext>
            </a:extLst>
          </p:cNvPr>
          <p:cNvSpPr txBox="1"/>
          <p:nvPr/>
        </p:nvSpPr>
        <p:spPr>
          <a:xfrm>
            <a:off x="-41023" y="6150521"/>
            <a:ext cx="987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Prefekt </a:t>
            </a:r>
            <a:r>
              <a:rPr lang="sv-SE" sz="1200" b="1" dirty="0" err="1"/>
              <a:t>LabMed</a:t>
            </a:r>
            <a:endParaRPr lang="sv-SE" sz="1200" b="1" dirty="0"/>
          </a:p>
        </p:txBody>
      </p:sp>
      <p:sp>
        <p:nvSpPr>
          <p:cNvPr id="37" name="Rektangel: rundade hörn 36">
            <a:extLst>
              <a:ext uri="{FF2B5EF4-FFF2-40B4-BE49-F238E27FC236}">
                <a16:creationId xmlns:a16="http://schemas.microsoft.com/office/drawing/2014/main" id="{F49DAE73-770A-4817-B7A0-25F0B16327EC}"/>
              </a:ext>
            </a:extLst>
          </p:cNvPr>
          <p:cNvSpPr/>
          <p:nvPr/>
        </p:nvSpPr>
        <p:spPr>
          <a:xfrm>
            <a:off x="9996171" y="1764663"/>
            <a:ext cx="1920215" cy="107914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13. Mailar signerat beslut till Registrator Syd (registrator-syd@ki.se) (cc HR) för diarieföring. Skicka signerat beslut + bankkontoanmälan (Swedbank) till Payroll (cc HR.) </a:t>
            </a:r>
          </a:p>
        </p:txBody>
      </p:sp>
      <p:cxnSp>
        <p:nvCxnSpPr>
          <p:cNvPr id="53" name="Koppling: vinklad 52">
            <a:extLst>
              <a:ext uri="{FF2B5EF4-FFF2-40B4-BE49-F238E27FC236}">
                <a16:creationId xmlns:a16="http://schemas.microsoft.com/office/drawing/2014/main" id="{814B100C-894E-43B5-9C02-A6ECB0A5940D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93399" y="2076211"/>
            <a:ext cx="1826614" cy="853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D71ADB0B-AB73-42B9-9EC3-1D92F217D79B}"/>
              </a:ext>
            </a:extLst>
          </p:cNvPr>
          <p:cNvSpPr txBox="1"/>
          <p:nvPr/>
        </p:nvSpPr>
        <p:spPr>
          <a:xfrm>
            <a:off x="4227154" y="202289"/>
            <a:ext cx="4724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i="1" dirty="0"/>
              <a:t>Processbeskrivning: KI-stipendium </a:t>
            </a:r>
            <a:r>
              <a:rPr lang="sv-SE" sz="2000" b="1" i="1" dirty="0" err="1"/>
              <a:t>LabMed</a:t>
            </a:r>
            <a:endParaRPr lang="sv-SE" sz="2000" b="1" i="1" dirty="0"/>
          </a:p>
        </p:txBody>
      </p:sp>
      <p:sp>
        <p:nvSpPr>
          <p:cNvPr id="74" name="Rektangel: rundade hörn 73">
            <a:extLst>
              <a:ext uri="{FF2B5EF4-FFF2-40B4-BE49-F238E27FC236}">
                <a16:creationId xmlns:a16="http://schemas.microsoft.com/office/drawing/2014/main" id="{E066B84D-9471-45FC-9583-541898289051}"/>
              </a:ext>
            </a:extLst>
          </p:cNvPr>
          <p:cNvSpPr/>
          <p:nvPr/>
        </p:nvSpPr>
        <p:spPr>
          <a:xfrm>
            <a:off x="1031624" y="1950119"/>
            <a:ext cx="2361770" cy="87644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2. Kontrollerar att finansiering finns, att beloppet följer KI:s rekommendationer samt att personen inte fått ersättning från KI senaste två åren. Inhämtar godkännande från finansiär. </a:t>
            </a:r>
            <a:r>
              <a:rPr lang="sv-SE" sz="900" dirty="0">
                <a:hlinkClick r:id="rId2"/>
              </a:rPr>
              <a:t>Stipendier | Medarbetare (ki.se)</a:t>
            </a:r>
            <a:endParaRPr lang="sv-SE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0" name="Rektangel: rundade hörn 159">
            <a:extLst>
              <a:ext uri="{FF2B5EF4-FFF2-40B4-BE49-F238E27FC236}">
                <a16:creationId xmlns:a16="http://schemas.microsoft.com/office/drawing/2014/main" id="{02982B88-BD5D-4DC1-B125-391CA944434F}"/>
              </a:ext>
            </a:extLst>
          </p:cNvPr>
          <p:cNvSpPr/>
          <p:nvPr/>
        </p:nvSpPr>
        <p:spPr>
          <a:xfrm>
            <a:off x="3426314" y="799721"/>
            <a:ext cx="1452428" cy="783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3a. Fyller i blankett ”</a:t>
            </a:r>
            <a:r>
              <a:rPr lang="sv-SE" sz="900" dirty="0">
                <a:solidFill>
                  <a:schemeClr val="tx1"/>
                </a:solidFill>
                <a:hlinkClick r:id="rId3"/>
              </a:rPr>
              <a:t>inför rekrytering stipendier</a:t>
            </a:r>
            <a:r>
              <a:rPr lang="sv-SE" sz="900" dirty="0">
                <a:solidFill>
                  <a:schemeClr val="tx1"/>
                </a:solidFill>
              </a:rPr>
              <a:t>”. Bifogar godkännande från finansiär</a:t>
            </a:r>
          </a:p>
          <a:p>
            <a:pPr algn="ctr"/>
            <a:r>
              <a:rPr lang="sv-SE" sz="9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82" name="Rektangel: rundade hörn 81">
            <a:extLst>
              <a:ext uri="{FF2B5EF4-FFF2-40B4-BE49-F238E27FC236}">
                <a16:creationId xmlns:a16="http://schemas.microsoft.com/office/drawing/2014/main" id="{08E59789-C0FF-4A2B-AD99-73B2CE26BD56}"/>
              </a:ext>
            </a:extLst>
          </p:cNvPr>
          <p:cNvSpPr/>
          <p:nvPr/>
        </p:nvSpPr>
        <p:spPr>
          <a:xfrm>
            <a:off x="7017453" y="1631903"/>
            <a:ext cx="2926226" cy="134778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10. Ange diarienummer </a:t>
            </a:r>
            <a:r>
              <a:rPr lang="sv-SE" sz="900">
                <a:solidFill>
                  <a:schemeClr val="tx1"/>
                </a:solidFill>
              </a:rPr>
              <a:t>från utlysningen i Varbi på </a:t>
            </a:r>
            <a:r>
              <a:rPr lang="sv-SE" sz="900" dirty="0">
                <a:solidFill>
                  <a:schemeClr val="tx1"/>
                </a:solidFill>
              </a:rPr>
              <a:t>stipendiebeslutet. Fyller i beslutet. Säkerställ att det finns uppehållstillstånd och att personen har försäkring. Påminn om ansökan om </a:t>
            </a:r>
            <a:r>
              <a:rPr lang="sv-SE" sz="900" dirty="0" err="1">
                <a:solidFill>
                  <a:schemeClr val="tx1"/>
                </a:solidFill>
              </a:rPr>
              <a:t>samordningsnr</a:t>
            </a:r>
            <a:r>
              <a:rPr lang="sv-SE" sz="900" dirty="0">
                <a:solidFill>
                  <a:schemeClr val="tx1"/>
                </a:solidFill>
              </a:rPr>
              <a:t>/personnr hos Skatteverket (om längre än ett år – ansök om personnummer direkt). </a:t>
            </a:r>
          </a:p>
          <a:p>
            <a:pPr algn="ctr"/>
            <a:r>
              <a:rPr lang="sv-SE" sz="900" dirty="0">
                <a:solidFill>
                  <a:schemeClr val="tx1"/>
                </a:solidFill>
              </a:rPr>
              <a:t>Innan signaturer av KI representanter skicka dokumentet och checklista med samtliga bilagor till </a:t>
            </a:r>
            <a:r>
              <a:rPr lang="sv-SE" sz="900" dirty="0">
                <a:solidFill>
                  <a:schemeClr val="tx1"/>
                </a:solidFill>
                <a:hlinkClick r:id="rId4"/>
              </a:rPr>
              <a:t>hr@labmed.ki.se</a:t>
            </a:r>
            <a:endParaRPr lang="sv-SE" sz="900" dirty="0">
              <a:solidFill>
                <a:schemeClr val="tx1"/>
              </a:solidFill>
            </a:endParaRPr>
          </a:p>
        </p:txBody>
      </p:sp>
      <p:sp>
        <p:nvSpPr>
          <p:cNvPr id="97" name="Rektangel: rundade hörn 15">
            <a:extLst>
              <a:ext uri="{FF2B5EF4-FFF2-40B4-BE49-F238E27FC236}">
                <a16:creationId xmlns:a16="http://schemas.microsoft.com/office/drawing/2014/main" id="{67C72068-5FFE-41CA-8BAC-E99547306EA5}"/>
              </a:ext>
            </a:extLst>
          </p:cNvPr>
          <p:cNvSpPr/>
          <p:nvPr/>
        </p:nvSpPr>
        <p:spPr>
          <a:xfrm>
            <a:off x="3081676" y="3061961"/>
            <a:ext cx="1024595" cy="66510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900" dirty="0">
                <a:solidFill>
                  <a:schemeClr val="tx1"/>
                </a:solidFill>
              </a:rPr>
              <a:t>3b. Signerar blankett ”inför rekrytering stipendier”.  </a:t>
            </a:r>
          </a:p>
        </p:txBody>
      </p:sp>
      <p:sp>
        <p:nvSpPr>
          <p:cNvPr id="99" name="Rektangel: rundade hörn 15">
            <a:extLst>
              <a:ext uri="{FF2B5EF4-FFF2-40B4-BE49-F238E27FC236}">
                <a16:creationId xmlns:a16="http://schemas.microsoft.com/office/drawing/2014/main" id="{BF53C835-6EBD-4B65-BA07-67F76196A3DD}"/>
              </a:ext>
            </a:extLst>
          </p:cNvPr>
          <p:cNvSpPr/>
          <p:nvPr/>
        </p:nvSpPr>
        <p:spPr>
          <a:xfrm>
            <a:off x="3131884" y="5652929"/>
            <a:ext cx="922048" cy="967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900" dirty="0">
                <a:solidFill>
                  <a:schemeClr val="tx1"/>
                </a:solidFill>
              </a:rPr>
              <a:t>3c. Signerar blankett ”inför rekrytering stipendier”.  </a:t>
            </a:r>
          </a:p>
        </p:txBody>
      </p:sp>
      <p:cxnSp>
        <p:nvCxnSpPr>
          <p:cNvPr id="118" name="Koppling: vinklad 50">
            <a:extLst>
              <a:ext uri="{FF2B5EF4-FFF2-40B4-BE49-F238E27FC236}">
                <a16:creationId xmlns:a16="http://schemas.microsoft.com/office/drawing/2014/main" id="{CF4B32EF-ADDF-4088-9369-1AFF4A4EF258}"/>
              </a:ext>
            </a:extLst>
          </p:cNvPr>
          <p:cNvCxnSpPr>
            <a:cxnSpLocks/>
          </p:cNvCxnSpPr>
          <p:nvPr/>
        </p:nvCxnSpPr>
        <p:spPr>
          <a:xfrm flipH="1">
            <a:off x="3541129" y="3719295"/>
            <a:ext cx="1066" cy="179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Koppling: vinklad 50">
            <a:extLst>
              <a:ext uri="{FF2B5EF4-FFF2-40B4-BE49-F238E27FC236}">
                <a16:creationId xmlns:a16="http://schemas.microsoft.com/office/drawing/2014/main" id="{4897F7DB-EED7-4423-85F9-503F7BEE48C6}"/>
              </a:ext>
            </a:extLst>
          </p:cNvPr>
          <p:cNvCxnSpPr>
            <a:cxnSpLocks/>
          </p:cNvCxnSpPr>
          <p:nvPr/>
        </p:nvCxnSpPr>
        <p:spPr>
          <a:xfrm>
            <a:off x="3577037" y="1582864"/>
            <a:ext cx="0" cy="1291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ktangel: rundade hörn 21">
            <a:extLst>
              <a:ext uri="{FF2B5EF4-FFF2-40B4-BE49-F238E27FC236}">
                <a16:creationId xmlns:a16="http://schemas.microsoft.com/office/drawing/2014/main" id="{3830F4CF-5DAC-4896-A568-196DF10914EA}"/>
              </a:ext>
            </a:extLst>
          </p:cNvPr>
          <p:cNvSpPr/>
          <p:nvPr/>
        </p:nvSpPr>
        <p:spPr>
          <a:xfrm>
            <a:off x="6842588" y="4287219"/>
            <a:ext cx="1568285" cy="89015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9.</a:t>
            </a:r>
            <a:r>
              <a:rPr lang="sv-SE" sz="900" b="1" dirty="0">
                <a:solidFill>
                  <a:schemeClr val="tx1"/>
                </a:solidFill>
              </a:rPr>
              <a:t> </a:t>
            </a:r>
            <a:r>
              <a:rPr lang="sv-SE" sz="900" dirty="0">
                <a:solidFill>
                  <a:schemeClr val="tx1"/>
                </a:solidFill>
              </a:rPr>
              <a:t>Laddar upp beslut i </a:t>
            </a:r>
            <a:r>
              <a:rPr lang="sv-SE" sz="900" dirty="0" err="1">
                <a:solidFill>
                  <a:schemeClr val="tx1"/>
                </a:solidFill>
              </a:rPr>
              <a:t>Varbi</a:t>
            </a:r>
            <a:r>
              <a:rPr lang="sv-SE" sz="900" dirty="0">
                <a:solidFill>
                  <a:schemeClr val="tx1"/>
                </a:solidFill>
              </a:rPr>
              <a:t>. Meddelar resterade sökande. Arkiverar ärendet.</a:t>
            </a:r>
          </a:p>
        </p:txBody>
      </p:sp>
      <p:sp>
        <p:nvSpPr>
          <p:cNvPr id="178" name="Rektangel: rundade hörn 33">
            <a:extLst>
              <a:ext uri="{FF2B5EF4-FFF2-40B4-BE49-F238E27FC236}">
                <a16:creationId xmlns:a16="http://schemas.microsoft.com/office/drawing/2014/main" id="{218A88A3-5E12-40BF-8FC6-19B4A89B575A}"/>
              </a:ext>
            </a:extLst>
          </p:cNvPr>
          <p:cNvSpPr/>
          <p:nvPr/>
        </p:nvSpPr>
        <p:spPr>
          <a:xfrm>
            <a:off x="9797454" y="1070245"/>
            <a:ext cx="1096098" cy="5296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7b.E-signering tjänsteanteckning </a:t>
            </a:r>
          </a:p>
        </p:txBody>
      </p:sp>
      <p:sp>
        <p:nvSpPr>
          <p:cNvPr id="179" name="Rektangel: rundade hörn 33">
            <a:extLst>
              <a:ext uri="{FF2B5EF4-FFF2-40B4-BE49-F238E27FC236}">
                <a16:creationId xmlns:a16="http://schemas.microsoft.com/office/drawing/2014/main" id="{F5DF2D39-ACEB-4570-815A-8C601CD50370}"/>
              </a:ext>
            </a:extLst>
          </p:cNvPr>
          <p:cNvSpPr/>
          <p:nvPr/>
        </p:nvSpPr>
        <p:spPr>
          <a:xfrm>
            <a:off x="9688183" y="5549086"/>
            <a:ext cx="971545" cy="5296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11c. E-signering </a:t>
            </a:r>
          </a:p>
        </p:txBody>
      </p:sp>
      <p:sp>
        <p:nvSpPr>
          <p:cNvPr id="180" name="Rektangel: rundade hörn 33">
            <a:extLst>
              <a:ext uri="{FF2B5EF4-FFF2-40B4-BE49-F238E27FC236}">
                <a16:creationId xmlns:a16="http://schemas.microsoft.com/office/drawing/2014/main" id="{79614DE2-73E3-4E80-8E6B-F704B529358E}"/>
              </a:ext>
            </a:extLst>
          </p:cNvPr>
          <p:cNvSpPr/>
          <p:nvPr/>
        </p:nvSpPr>
        <p:spPr>
          <a:xfrm>
            <a:off x="10138079" y="6435294"/>
            <a:ext cx="1070343" cy="36494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11b. E-signering </a:t>
            </a:r>
          </a:p>
        </p:txBody>
      </p:sp>
      <p:cxnSp>
        <p:nvCxnSpPr>
          <p:cNvPr id="184" name="Koppling: vinklad 50">
            <a:extLst>
              <a:ext uri="{FF2B5EF4-FFF2-40B4-BE49-F238E27FC236}">
                <a16:creationId xmlns:a16="http://schemas.microsoft.com/office/drawing/2014/main" id="{5B9341C7-EE48-470E-8B49-31664FC22948}"/>
              </a:ext>
            </a:extLst>
          </p:cNvPr>
          <p:cNvCxnSpPr>
            <a:cxnSpLocks/>
          </p:cNvCxnSpPr>
          <p:nvPr/>
        </p:nvCxnSpPr>
        <p:spPr>
          <a:xfrm rot="5400000">
            <a:off x="9194985" y="3242307"/>
            <a:ext cx="4357337" cy="11145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ktangel: rundade hörn 33">
            <a:extLst>
              <a:ext uri="{FF2B5EF4-FFF2-40B4-BE49-F238E27FC236}">
                <a16:creationId xmlns:a16="http://schemas.microsoft.com/office/drawing/2014/main" id="{D906878A-9DC5-4AB5-B559-840F669A84C2}"/>
              </a:ext>
            </a:extLst>
          </p:cNvPr>
          <p:cNvSpPr/>
          <p:nvPr/>
        </p:nvSpPr>
        <p:spPr>
          <a:xfrm>
            <a:off x="6945130" y="3120594"/>
            <a:ext cx="1002989" cy="59090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7c. E-signering beslut om tilldelning av stipendium </a:t>
            </a:r>
          </a:p>
        </p:txBody>
      </p:sp>
      <p:cxnSp>
        <p:nvCxnSpPr>
          <p:cNvPr id="57" name="Koppling: vinklad 50">
            <a:extLst>
              <a:ext uri="{FF2B5EF4-FFF2-40B4-BE49-F238E27FC236}">
                <a16:creationId xmlns:a16="http://schemas.microsoft.com/office/drawing/2014/main" id="{92C17A9D-FF20-4A9D-ACD2-79DAAFD9929C}"/>
              </a:ext>
            </a:extLst>
          </p:cNvPr>
          <p:cNvCxnSpPr>
            <a:cxnSpLocks/>
          </p:cNvCxnSpPr>
          <p:nvPr/>
        </p:nvCxnSpPr>
        <p:spPr>
          <a:xfrm>
            <a:off x="6533848" y="4682143"/>
            <a:ext cx="279272" cy="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Koppling: vinklad 52">
            <a:extLst>
              <a:ext uri="{FF2B5EF4-FFF2-40B4-BE49-F238E27FC236}">
                <a16:creationId xmlns:a16="http://schemas.microsoft.com/office/drawing/2014/main" id="{B88CFE0A-6B62-4E6D-8D61-743EB0056448}"/>
              </a:ext>
            </a:extLst>
          </p:cNvPr>
          <p:cNvCxnSpPr>
            <a:cxnSpLocks/>
          </p:cNvCxnSpPr>
          <p:nvPr/>
        </p:nvCxnSpPr>
        <p:spPr>
          <a:xfrm flipV="1">
            <a:off x="6695385" y="1532917"/>
            <a:ext cx="2997702" cy="1123049"/>
          </a:xfrm>
          <a:prstGeom prst="bentConnector3">
            <a:avLst>
              <a:gd name="adj1" fmla="val 93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D76736C0-F7E5-BFAD-C177-59F1825BF9D6}"/>
              </a:ext>
            </a:extLst>
          </p:cNvPr>
          <p:cNvSpPr/>
          <p:nvPr/>
        </p:nvSpPr>
        <p:spPr>
          <a:xfrm>
            <a:off x="5174193" y="1712786"/>
            <a:ext cx="1548012" cy="116817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7a. Skickar bedömningsmatris, tjänsteanteckning för referenstagning samt beslut om tilldelning av stipendium till HR-funktionen (hr@labmed.ki.se)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BA03A7FF-B9A6-8A72-596B-1BC332852F22}"/>
              </a:ext>
            </a:extLst>
          </p:cNvPr>
          <p:cNvSpPr/>
          <p:nvPr/>
        </p:nvSpPr>
        <p:spPr>
          <a:xfrm>
            <a:off x="5085217" y="4308211"/>
            <a:ext cx="1439076" cy="86916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8. Kontrollerar och diarieför dokumenten samt kontrollerar att personen inte fått ersättning från KI de senaste två åren.</a:t>
            </a:r>
          </a:p>
        </p:txBody>
      </p:sp>
      <p:cxnSp>
        <p:nvCxnSpPr>
          <p:cNvPr id="39" name="Koppling: vinklad 50">
            <a:extLst>
              <a:ext uri="{FF2B5EF4-FFF2-40B4-BE49-F238E27FC236}">
                <a16:creationId xmlns:a16="http://schemas.microsoft.com/office/drawing/2014/main" id="{CDD17614-2BE4-0356-60F0-49B3FA938436}"/>
              </a:ext>
            </a:extLst>
          </p:cNvPr>
          <p:cNvCxnSpPr>
            <a:cxnSpLocks/>
          </p:cNvCxnSpPr>
          <p:nvPr/>
        </p:nvCxnSpPr>
        <p:spPr>
          <a:xfrm>
            <a:off x="2184521" y="1600282"/>
            <a:ext cx="0" cy="260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Koppling: vinklad 52">
            <a:extLst>
              <a:ext uri="{FF2B5EF4-FFF2-40B4-BE49-F238E27FC236}">
                <a16:creationId xmlns:a16="http://schemas.microsoft.com/office/drawing/2014/main" id="{0BF550A4-5826-62D3-82BE-99928F4D42E4}"/>
              </a:ext>
            </a:extLst>
          </p:cNvPr>
          <p:cNvCxnSpPr>
            <a:cxnSpLocks/>
          </p:cNvCxnSpPr>
          <p:nvPr/>
        </p:nvCxnSpPr>
        <p:spPr>
          <a:xfrm rot="5400000">
            <a:off x="3420420" y="2569252"/>
            <a:ext cx="2610790" cy="6655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ktangel: rundade hörn 21">
            <a:extLst>
              <a:ext uri="{FF2B5EF4-FFF2-40B4-BE49-F238E27FC236}">
                <a16:creationId xmlns:a16="http://schemas.microsoft.com/office/drawing/2014/main" id="{24DA801B-1438-7B73-0810-216EFEC97AA8}"/>
              </a:ext>
            </a:extLst>
          </p:cNvPr>
          <p:cNvSpPr/>
          <p:nvPr/>
        </p:nvSpPr>
        <p:spPr>
          <a:xfrm>
            <a:off x="9996171" y="4096408"/>
            <a:ext cx="2147419" cy="12400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12. Skickar information om att vara stipendiat på KI, info om hur skapa E-signatur samt det signerade stipendiebeslutet till stipendiaten för signatur. cc AA och meddela att personen skickar signerat beslut till både HR och AA. Skickar </a:t>
            </a:r>
            <a:r>
              <a:rPr lang="sv-SE" sz="900" dirty="0" err="1">
                <a:solidFill>
                  <a:schemeClr val="tx1"/>
                </a:solidFill>
              </a:rPr>
              <a:t>onboarding</a:t>
            </a:r>
            <a:r>
              <a:rPr lang="sv-SE" sz="900" dirty="0">
                <a:solidFill>
                  <a:schemeClr val="tx1"/>
                </a:solidFill>
              </a:rPr>
              <a:t> för stipendiater</a:t>
            </a:r>
          </a:p>
        </p:txBody>
      </p:sp>
      <p:cxnSp>
        <p:nvCxnSpPr>
          <p:cNvPr id="84" name="Koppling: vinklad 83">
            <a:extLst>
              <a:ext uri="{FF2B5EF4-FFF2-40B4-BE49-F238E27FC236}">
                <a16:creationId xmlns:a16="http://schemas.microsoft.com/office/drawing/2014/main" id="{F54391C2-5E12-BC2E-03CB-6EA0486F014B}"/>
              </a:ext>
            </a:extLst>
          </p:cNvPr>
          <p:cNvCxnSpPr>
            <a:cxnSpLocks/>
          </p:cNvCxnSpPr>
          <p:nvPr/>
        </p:nvCxnSpPr>
        <p:spPr>
          <a:xfrm rot="5400000">
            <a:off x="5955210" y="1958429"/>
            <a:ext cx="1399732" cy="479638"/>
          </a:xfrm>
          <a:prstGeom prst="bentConnector3">
            <a:avLst>
              <a:gd name="adj1" fmla="val 1177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Koppling: vinklad 50">
            <a:extLst>
              <a:ext uri="{FF2B5EF4-FFF2-40B4-BE49-F238E27FC236}">
                <a16:creationId xmlns:a16="http://schemas.microsoft.com/office/drawing/2014/main" id="{F5C33443-3AA8-1840-8844-C68C958C8E18}"/>
              </a:ext>
            </a:extLst>
          </p:cNvPr>
          <p:cNvCxnSpPr>
            <a:cxnSpLocks/>
          </p:cNvCxnSpPr>
          <p:nvPr/>
        </p:nvCxnSpPr>
        <p:spPr>
          <a:xfrm>
            <a:off x="6096000" y="2892607"/>
            <a:ext cx="0" cy="1277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Koppling: vinklad 50">
            <a:extLst>
              <a:ext uri="{FF2B5EF4-FFF2-40B4-BE49-F238E27FC236}">
                <a16:creationId xmlns:a16="http://schemas.microsoft.com/office/drawing/2014/main" id="{3D863339-3B71-A603-7045-E0EE33D2B540}"/>
              </a:ext>
            </a:extLst>
          </p:cNvPr>
          <p:cNvCxnSpPr>
            <a:cxnSpLocks/>
          </p:cNvCxnSpPr>
          <p:nvPr/>
        </p:nvCxnSpPr>
        <p:spPr>
          <a:xfrm>
            <a:off x="8964276" y="2979686"/>
            <a:ext cx="0" cy="1226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Koppling: vinklad 50">
            <a:extLst>
              <a:ext uri="{FF2B5EF4-FFF2-40B4-BE49-F238E27FC236}">
                <a16:creationId xmlns:a16="http://schemas.microsoft.com/office/drawing/2014/main" id="{758470C3-C82A-45F3-6F33-52B1EE677E1E}"/>
              </a:ext>
            </a:extLst>
          </p:cNvPr>
          <p:cNvCxnSpPr>
            <a:cxnSpLocks/>
            <a:stCxn id="79" idx="0"/>
          </p:cNvCxnSpPr>
          <p:nvPr/>
        </p:nvCxnSpPr>
        <p:spPr>
          <a:xfrm flipH="1" flipV="1">
            <a:off x="11069880" y="2877289"/>
            <a:ext cx="1" cy="121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FF0B8F2B-67BB-0179-44B4-8A042828D06A}"/>
              </a:ext>
            </a:extLst>
          </p:cNvPr>
          <p:cNvSpPr/>
          <p:nvPr/>
        </p:nvSpPr>
        <p:spPr>
          <a:xfrm>
            <a:off x="8480566" y="4264148"/>
            <a:ext cx="1439075" cy="99936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11a. Kontrollerar och diarieför dokumenten. Meddelar OK för AA att skicka stipendiebeslutet för signatur till forskargruppsledare, prefekt och AC</a:t>
            </a:r>
          </a:p>
        </p:txBody>
      </p:sp>
      <p:sp>
        <p:nvSpPr>
          <p:cNvPr id="38" name="Rektangel: rundade hörn 33">
            <a:extLst>
              <a:ext uri="{FF2B5EF4-FFF2-40B4-BE49-F238E27FC236}">
                <a16:creationId xmlns:a16="http://schemas.microsoft.com/office/drawing/2014/main" id="{29AD3619-AC21-9675-158F-C85BA731475B}"/>
              </a:ext>
            </a:extLst>
          </p:cNvPr>
          <p:cNvSpPr/>
          <p:nvPr/>
        </p:nvSpPr>
        <p:spPr>
          <a:xfrm>
            <a:off x="11185311" y="1075942"/>
            <a:ext cx="971545" cy="5296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11a. E-signering </a:t>
            </a:r>
          </a:p>
        </p:txBody>
      </p:sp>
      <p:cxnSp>
        <p:nvCxnSpPr>
          <p:cNvPr id="42" name="Koppling: vinklad 50">
            <a:extLst>
              <a:ext uri="{FF2B5EF4-FFF2-40B4-BE49-F238E27FC236}">
                <a16:creationId xmlns:a16="http://schemas.microsoft.com/office/drawing/2014/main" id="{869AA6A4-8E86-6D25-8D6A-55DB0802F85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634516" y="1818798"/>
            <a:ext cx="2528245" cy="235216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Koppling: vinklad 50">
            <a:extLst>
              <a:ext uri="{FF2B5EF4-FFF2-40B4-BE49-F238E27FC236}">
                <a16:creationId xmlns:a16="http://schemas.microsoft.com/office/drawing/2014/main" id="{02617A38-67F8-1D09-24CD-6E42FD622507}"/>
              </a:ext>
            </a:extLst>
          </p:cNvPr>
          <p:cNvCxnSpPr>
            <a:cxnSpLocks/>
          </p:cNvCxnSpPr>
          <p:nvPr/>
        </p:nvCxnSpPr>
        <p:spPr>
          <a:xfrm flipV="1">
            <a:off x="10345503" y="6150521"/>
            <a:ext cx="0" cy="284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Koppling: vinklad 50">
            <a:extLst>
              <a:ext uri="{FF2B5EF4-FFF2-40B4-BE49-F238E27FC236}">
                <a16:creationId xmlns:a16="http://schemas.microsoft.com/office/drawing/2014/main" id="{C3D140FD-79C2-88DA-8FF3-43DA6F47E2CB}"/>
              </a:ext>
            </a:extLst>
          </p:cNvPr>
          <p:cNvCxnSpPr>
            <a:cxnSpLocks/>
            <a:stCxn id="179" idx="0"/>
          </p:cNvCxnSpPr>
          <p:nvPr/>
        </p:nvCxnSpPr>
        <p:spPr>
          <a:xfrm flipV="1">
            <a:off x="10173956" y="5365392"/>
            <a:ext cx="104491" cy="183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622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4CCA22A05AE14C9C14E38E4FA36122" ma:contentTypeVersion="2" ma:contentTypeDescription="Skapa ett nytt dokument." ma:contentTypeScope="" ma:versionID="4cbeece0f6be70a03c8f4eacac162cb7">
  <xsd:schema xmlns:xsd="http://www.w3.org/2001/XMLSchema" xmlns:xs="http://www.w3.org/2001/XMLSchema" xmlns:p="http://schemas.microsoft.com/office/2006/metadata/properties" xmlns:ns2="ca76923d-e5f8-47be-9867-6003822251d1" targetNamespace="http://schemas.microsoft.com/office/2006/metadata/properties" ma:root="true" ma:fieldsID="a5d099b2637ade34f9677113f6e4d101" ns2:_="">
    <xsd:import namespace="ca76923d-e5f8-47be-9867-6003822251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6923d-e5f8-47be-9867-6003822251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87C8E9-D595-43CD-B213-6F756EE7FB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76923d-e5f8-47be-9867-6003822251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8BA799-3BFA-4532-BE72-BD975B11F9F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F283E25-6C87-4BD3-BFB8-400BE381E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3670</TotalTime>
  <Words>448</Words>
  <Application>Microsoft Office PowerPoint</Application>
  <PresentationFormat>Bredbild</PresentationFormat>
  <Paragraphs>41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Carin Ullman</dc:creator>
  <cp:lastModifiedBy>Johanna Pennanen</cp:lastModifiedBy>
  <cp:revision>57</cp:revision>
  <dcterms:created xsi:type="dcterms:W3CDTF">2021-02-11T18:01:47Z</dcterms:created>
  <dcterms:modified xsi:type="dcterms:W3CDTF">2023-10-26T09:31:32Z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0x010100334CCA22A05AE14C9C14E38E4FA36122</vt:lpwstr>
  </property>
</Properties>
</file>