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14"/>
  </p:notesMasterIdLst>
  <p:sldIdLst>
    <p:sldId id="597" r:id="rId5"/>
    <p:sldId id="598" r:id="rId6"/>
    <p:sldId id="599" r:id="rId7"/>
    <p:sldId id="600" r:id="rId8"/>
    <p:sldId id="601" r:id="rId9"/>
    <p:sldId id="602" r:id="rId10"/>
    <p:sldId id="603" r:id="rId11"/>
    <p:sldId id="605" r:id="rId12"/>
    <p:sldId id="606" r:id="rId13"/>
  </p:sldIdLst>
  <p:sldSz cx="9144000" cy="6858000" type="screen4x3"/>
  <p:notesSz cx="6858000" cy="9945688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DCC3B1-3295-46B3-AB87-1818C44B04FE}" v="20" dt="2022-03-01T12:44:05.201"/>
    <p1510:client id="{73A16482-2AE0-4B04-8A24-3E127E56F8A1}" v="5" dt="2022-03-01T12:48:54.947"/>
    <p1510:client id="{BF5F28AE-3277-4C61-9231-7B8C198A3CCF}" v="1" dt="2022-03-01T12:39:14.352"/>
    <p1510:client id="{FECE0211-F69F-49D1-A820-95A81B33D10A}" v="3" dt="2022-03-01T12:36:52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1254" y="102"/>
      </p:cViewPr>
      <p:guideLst>
        <p:guide orient="horz" pos="7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 alt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202"/>
            <a:ext cx="5029200" cy="4475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404"/>
            <a:ext cx="2971800" cy="4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 alt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404"/>
            <a:ext cx="2971800" cy="49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435C3D-F8CF-48FB-BFB1-E14938E9DB0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496685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35C3D-F8CF-48FB-BFB1-E14938E9DB02}" type="slidenum">
              <a:rPr lang="sv-SE" altLang="sv-SE" smtClean="0"/>
              <a:pPr/>
              <a:t>5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4837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 descr="KI-Logo_rgb_platta.tif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" t="2222" r="1683" b="2245"/>
          <a:stretch>
            <a:fillRect/>
          </a:stretch>
        </p:blipFill>
        <p:spPr bwMode="auto">
          <a:xfrm>
            <a:off x="152400" y="152400"/>
            <a:ext cx="88392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altLang="sv-SE" noProof="0"/>
              <a:t>Klicka här för att ändra format på bakgrundsrubriken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743200"/>
            <a:ext cx="6400800" cy="1752600"/>
          </a:xfrm>
        </p:spPr>
        <p:txBody>
          <a:bodyPr/>
          <a:lstStyle>
            <a:lvl1pPr marL="0" indent="0"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altLang="sv-SE" noProof="0"/>
              <a:t>Klicka här för att ändra format på underrubrik i bakgrunden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A7CB3C-28CE-4235-9B61-926C2ED61185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1A02F-5912-4FB2-BFAD-8C7D968E66D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7857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369050" y="1054100"/>
            <a:ext cx="1943100" cy="51816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9750" y="1054100"/>
            <a:ext cx="5676900" cy="51816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DC9980-B6F2-4596-8401-76B8CDE762D2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8E5A8-4F9A-480D-B720-321380784FD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7606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FD5F80-0A56-4A05-85B1-E30AFEEA68F6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16781-C84B-4367-9A6D-B2411A583AD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20662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C52FE7-B00F-45F6-8C72-F02B63289374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9B8AF-474D-4DE2-8CDE-1228DCBA26F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0466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98F7D1-75B3-4E34-AB6F-476E01C99A4D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D8861-44AF-4BF8-84BA-760C8EEFFED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9007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39347-DDFA-4EFC-99B2-7AC5F7BB71C2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C53A5-8648-43E2-8538-BBDF3C29AE6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4734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A28226-4A26-47AB-87DB-0D1119633339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327B5-809C-4F39-AF94-CC07A9797AB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36073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DD5F13-637C-4C9F-9B49-7D1764EE345A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0077F-2615-4CC1-AFD1-9519B49BCDD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4913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2D5345-0F9B-4648-A0FE-AEAEE67EAB6E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702EB-2FAC-4FA8-A9B3-16376C2C5C41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6889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0CEB15-CABC-4D85-845B-6AECCF061E8F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1EBCE-F8C0-43B4-8487-FBAE6F38F34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79929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KI-Logo_rgb.tif       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5" y="182563"/>
            <a:ext cx="1727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0541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209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fld id="{C1F96583-6F7F-457F-850D-E045B99F0708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sv-SE" altLang="sv-SE"/>
              <a:t>Namn Efternamn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77000"/>
            <a:ext cx="685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2"/>
                </a:solidFill>
                <a:latin typeface="+mn-lt"/>
              </a:defRPr>
            </a:lvl1pPr>
          </a:lstStyle>
          <a:p>
            <a:fld id="{D0F7A963-56A3-4D46-A584-40A3011591D7}" type="slidenum">
              <a:rPr lang="sv-SE" altLang="sv-SE"/>
              <a:pPr/>
              <a:t>‹#›</a:t>
            </a:fld>
            <a:endParaRPr lang="sv-SE" altLang="sv-S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charset="2"/>
        <a:buChar char="à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1600">
          <a:solidFill>
            <a:schemeClr val="accent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charset="2"/>
        <a:buChar char="à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50ED49-9B65-4CEA-A1B2-82DA441D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BE3617-8E23-49DD-8CFF-22C43CAC0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1</a:t>
            </a:fld>
            <a:endParaRPr lang="sv-SE" alt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EC2EC2C-A6F6-4055-9432-FC78AED86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888"/>
            <a:ext cx="9144000" cy="613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08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2</a:t>
            </a:fld>
            <a:endParaRPr lang="sv-SE" alt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ED6DC33B-1CE4-4744-A2E5-3000A391D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9" y="98390"/>
            <a:ext cx="9144000" cy="616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3</a:t>
            </a:fld>
            <a:endParaRPr lang="sv-SE" alt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18C36B0C-2432-402E-BB25-7BED8BC55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888"/>
            <a:ext cx="9144000" cy="610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4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4</a:t>
            </a:fld>
            <a:endParaRPr lang="sv-SE" alt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39FFCF1-EF09-4D49-AA6B-761CF5A04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773"/>
            <a:ext cx="9144000" cy="632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1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5</a:t>
            </a:fld>
            <a:endParaRPr lang="sv-SE" alt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4DEA22-5C9F-4426-BB61-A52B83559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5888"/>
            <a:ext cx="9144000" cy="635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56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6</a:t>
            </a:fld>
            <a:endParaRPr lang="sv-SE" alt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B0E39922-E9A9-4181-9EA2-B4C55E854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888"/>
            <a:ext cx="9144000" cy="630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36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C0A40E-AA70-4CFE-B372-E458D9EA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7</a:t>
            </a:fld>
            <a:endParaRPr lang="sv-SE" alt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7854039-03E4-453E-BBF6-36F09FF78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888"/>
            <a:ext cx="9144000" cy="650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765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A830FA-0682-4DDE-AABE-9F0E7504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5F80-0A56-4A05-85B1-E30AFEEA68F6}" type="datetime4">
              <a:rPr lang="sv-SE" altLang="sv-SE" smtClean="0"/>
              <a:pPr/>
              <a:t>21 april 2023</a:t>
            </a:fld>
            <a:endParaRPr lang="sv-SE" alt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C0A40E-AA70-4CFE-B372-E458D9EA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altLang="sv-SE"/>
              <a:t>Namn Efternamn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20ED77-C1F0-4BA7-B017-5BAE332C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6781-C84B-4367-9A6D-B2411A583ADE}" type="slidenum">
              <a:rPr lang="sv-SE" altLang="sv-SE" smtClean="0"/>
              <a:pPr/>
              <a:t>8</a:t>
            </a:fld>
            <a:endParaRPr lang="sv-SE" alt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7854039-03E4-453E-BBF6-36F09FF78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4"/>
            <a:ext cx="9144000" cy="650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8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2C52339-282C-4F48-A8AF-74E97DB9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5F13-637C-4C9F-9B49-7D1764EE345A}" type="datetime4">
              <a:rPr lang="sv-SE" altLang="sv-SE"/>
              <a:pPr/>
              <a:t>21 april 2023</a:t>
            </a:fld>
            <a:endParaRPr lang="sv-SE" alt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4A0AB2C-26A6-4A52-BF78-8A19A216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altLang="sv-SE"/>
              <a:t>Namn Efternamn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9AD19EE-1458-482B-83D0-A9A3F9AA0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0077F-2615-4CC1-AFD1-9519B49BCDD4}" type="slidenum">
              <a:rPr lang="sv-SE" altLang="sv-SE"/>
              <a:pPr/>
              <a:t>9</a:t>
            </a:fld>
            <a:endParaRPr lang="sv-SE" altLang="sv-SE"/>
          </a:p>
        </p:txBody>
      </p:sp>
      <p:pic>
        <p:nvPicPr>
          <p:cNvPr id="5" name="Bildobjekt 5">
            <a:extLst>
              <a:ext uri="{FF2B5EF4-FFF2-40B4-BE49-F238E27FC236}">
                <a16:creationId xmlns:a16="http://schemas.microsoft.com/office/drawing/2014/main" id="{ED05E390-62AC-4701-93AB-133CA1B11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50" y="40161"/>
            <a:ext cx="9069741" cy="678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6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70052"/>
      </a:accent1>
      <a:accent2>
        <a:srgbClr val="9FE6E9"/>
      </a:accent2>
      <a:accent3>
        <a:srgbClr val="FFFFFF"/>
      </a:accent3>
      <a:accent4>
        <a:srgbClr val="000000"/>
      </a:accent4>
      <a:accent5>
        <a:srgbClr val="C3AAB3"/>
      </a:accent5>
      <a:accent6>
        <a:srgbClr val="90D0D3"/>
      </a:accent6>
      <a:hlink>
        <a:srgbClr val="D40963"/>
      </a:hlink>
      <a:folHlink>
        <a:srgbClr val="CBCBCB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7940C69D624D40959FDB080323CEBF" ma:contentTypeVersion="4" ma:contentTypeDescription="Skapa ett nytt dokument." ma:contentTypeScope="" ma:versionID="ed259b842515d6e3f4c393e040e330d5">
  <xsd:schema xmlns:xsd="http://www.w3.org/2001/XMLSchema" xmlns:xs="http://www.w3.org/2001/XMLSchema" xmlns:p="http://schemas.microsoft.com/office/2006/metadata/properties" xmlns:ns2="45bf7d79-95ec-4f13-895e-1c63ccfc0713" xmlns:ns3="929be836-e76f-4c69-8339-0c34268c6cb0" targetNamespace="http://schemas.microsoft.com/office/2006/metadata/properties" ma:root="true" ma:fieldsID="6c20e66d60deffe3d73f44e60ca7cb7c" ns2:_="" ns3:_="">
    <xsd:import namespace="45bf7d79-95ec-4f13-895e-1c63ccfc0713"/>
    <xsd:import namespace="929be836-e76f-4c69-8339-0c34268c6c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bf7d79-95ec-4f13-895e-1c63ccfc0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be836-e76f-4c69-8339-0c34268c6cb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D84F8D-6125-488A-B7A0-694A8F086A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CA5F7E-B780-4FD1-8D8C-E5A2DCC06641}">
  <ds:schemaRefs>
    <ds:schemaRef ds:uri="45bf7d79-95ec-4f13-895e-1c63ccfc0713"/>
    <ds:schemaRef ds:uri="929be836-e76f-4c69-8339-0c34268c6cb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14D0B4-97FB-4345-BA3F-B85E433B5A9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</Words>
  <Application>Microsoft Office PowerPoint</Application>
  <PresentationFormat>Bildspel på skärmen (4:3)</PresentationFormat>
  <Paragraphs>22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Times</vt:lpstr>
      <vt:lpstr>Wingdings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UBW uppgradering</dc:title>
  <dc:creator>Anna Kilander</dc:creator>
  <cp:lastModifiedBy>Martin Sjölund</cp:lastModifiedBy>
  <cp:revision>6</cp:revision>
  <cp:lastPrinted>2019-09-11T19:52:38Z</cp:lastPrinted>
  <dcterms:created xsi:type="dcterms:W3CDTF">2005-09-23T14:50:53Z</dcterms:created>
  <dcterms:modified xsi:type="dcterms:W3CDTF">2023-04-21T11:05:19Z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0x010100FD7940C69D624D40959FDB080323CEBF</vt:lpwstr>
  </property>
</Properties>
</file>