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  <p:sldMasterId id="2147484016" r:id="rId2"/>
    <p:sldMasterId id="2147484039" r:id="rId3"/>
    <p:sldMasterId id="2147484052" r:id="rId4"/>
    <p:sldMasterId id="2147484054" r:id="rId5"/>
    <p:sldMasterId id="2147484056" r:id="rId6"/>
    <p:sldMasterId id="2147484058" r:id="rId7"/>
    <p:sldMasterId id="2147484060" r:id="rId8"/>
    <p:sldMasterId id="2147484064" r:id="rId9"/>
    <p:sldMasterId id="2147484068" r:id="rId10"/>
    <p:sldMasterId id="2147484070" r:id="rId11"/>
    <p:sldMasterId id="2147484072" r:id="rId12"/>
    <p:sldMasterId id="2147484076" r:id="rId13"/>
    <p:sldMasterId id="2147484078" r:id="rId14"/>
    <p:sldMasterId id="2147484080" r:id="rId15"/>
  </p:sldMasterIdLst>
  <p:notesMasterIdLst>
    <p:notesMasterId r:id="rId17"/>
  </p:notesMasterIdLst>
  <p:handoutMasterIdLst>
    <p:handoutMasterId r:id="rId18"/>
  </p:handoutMasterIdLst>
  <p:sldIdLst>
    <p:sldId id="878" r:id="rId16"/>
  </p:sldIdLst>
  <p:sldSz cx="9144000" cy="6858000" type="screen4x3"/>
  <p:notesSz cx="6864350" cy="999648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6">
          <p15:clr>
            <a:srgbClr val="A4A3A4"/>
          </p15:clr>
        </p15:guide>
        <p15:guide id="2" orient="horz" pos="4269">
          <p15:clr>
            <a:srgbClr val="A4A3A4"/>
          </p15:clr>
        </p15:guide>
        <p15:guide id="3" orient="horz" pos="482">
          <p15:clr>
            <a:srgbClr val="A4A3A4"/>
          </p15:clr>
        </p15:guide>
        <p15:guide id="4" orient="horz" pos="51">
          <p15:clr>
            <a:srgbClr val="A4A3A4"/>
          </p15:clr>
        </p15:guide>
        <p15:guide id="5" orient="horz" pos="2341">
          <p15:clr>
            <a:srgbClr val="A4A3A4"/>
          </p15:clr>
        </p15:guide>
        <p15:guide id="6" orient="horz" pos="4088">
          <p15:clr>
            <a:srgbClr val="A4A3A4"/>
          </p15:clr>
        </p15:guide>
        <p15:guide id="7" orient="horz" pos="799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pos="5715">
          <p15:clr>
            <a:srgbClr val="A4A3A4"/>
          </p15:clr>
        </p15:guide>
        <p15:guide id="10" pos="249">
          <p15:clr>
            <a:srgbClr val="A4A3A4"/>
          </p15:clr>
        </p15:guide>
        <p15:guide id="11" pos="5511">
          <p15:clr>
            <a:srgbClr val="A4A3A4"/>
          </p15:clr>
        </p15:guide>
        <p15:guide id="12" pos="2925">
          <p15:clr>
            <a:srgbClr val="A4A3A4"/>
          </p15:clr>
        </p15:guide>
        <p15:guide id="13" pos="3606">
          <p15:clr>
            <a:srgbClr val="A4A3A4"/>
          </p15:clr>
        </p15:guide>
        <p15:guide id="14" pos="2835">
          <p15:clr>
            <a:srgbClr val="A4A3A4"/>
          </p15:clr>
        </p15:guide>
        <p15:guide id="15" pos="2290">
          <p15:clr>
            <a:srgbClr val="A4A3A4"/>
          </p15:clr>
        </p15:guide>
        <p15:guide id="16" pos="4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9">
          <p15:clr>
            <a:srgbClr val="A4A3A4"/>
          </p15:clr>
        </p15:guide>
        <p15:guide id="2" pos="216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808080"/>
    <a:srgbClr val="11FC0B"/>
    <a:srgbClr val="B0CA3B"/>
    <a:srgbClr val="09306F"/>
    <a:srgbClr val="F18F24"/>
    <a:srgbClr val="9FE6E9"/>
    <a:srgbClr val="CACACA"/>
    <a:srgbClr val="000000"/>
    <a:srgbClr val="D40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34" autoAdjust="0"/>
    <p:restoredTop sz="99219" autoAdjust="0"/>
  </p:normalViewPr>
  <p:slideViewPr>
    <p:cSldViewPr snapToObjects="1" showGuides="1">
      <p:cViewPr varScale="1">
        <p:scale>
          <a:sx n="52" d="100"/>
          <a:sy n="52" d="100"/>
        </p:scale>
        <p:origin x="468" y="44"/>
      </p:cViewPr>
      <p:guideLst>
        <p:guide orient="horz" pos="1366"/>
        <p:guide orient="horz" pos="4269"/>
        <p:guide orient="horz" pos="482"/>
        <p:guide orient="horz" pos="51"/>
        <p:guide orient="horz" pos="2341"/>
        <p:guide orient="horz" pos="4088"/>
        <p:guide orient="horz" pos="799"/>
        <p:guide orient="horz" pos="640"/>
        <p:guide pos="5715"/>
        <p:guide pos="249"/>
        <p:guide pos="5511"/>
        <p:guide pos="2925"/>
        <p:guide pos="3606"/>
        <p:guide pos="2835"/>
        <p:guide pos="2290"/>
        <p:guide pos="45"/>
      </p:guideLst>
    </p:cSldViewPr>
  </p:slideViewPr>
  <p:outlineViewPr>
    <p:cViewPr>
      <p:scale>
        <a:sx n="33" d="100"/>
        <a:sy n="33" d="100"/>
      </p:scale>
      <p:origin x="0" y="801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>
        <p:scale>
          <a:sx n="150" d="100"/>
          <a:sy n="150" d="100"/>
        </p:scale>
        <p:origin x="-1880" y="448"/>
      </p:cViewPr>
      <p:guideLst>
        <p:guide orient="horz" pos="3149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microsoft.com/office/2016/11/relationships/changesInfo" Target="changesInfos/changesInfo1.xml"/><Relationship Id="rId10" Type="http://schemas.openxmlformats.org/officeDocument/2006/relationships/slideMaster" Target="slideMasters/slideMaster10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Sundqvist (Sandström)" userId="fd12c3fa-49da-4d1d-a765-2112c7e1de41" providerId="ADAL" clId="{8E48F5AB-C6A9-4B9E-BC99-A0704DC3460F}"/>
    <pc:docChg chg="modSld">
      <pc:chgData name="Christina Sundqvist (Sandström)" userId="fd12c3fa-49da-4d1d-a765-2112c7e1de41" providerId="ADAL" clId="{8E48F5AB-C6A9-4B9E-BC99-A0704DC3460F}" dt="2021-05-18T08:20:48.917" v="0" actId="20577"/>
      <pc:docMkLst>
        <pc:docMk/>
      </pc:docMkLst>
      <pc:sldChg chg="modSp">
        <pc:chgData name="Christina Sundqvist (Sandström)" userId="fd12c3fa-49da-4d1d-a765-2112c7e1de41" providerId="ADAL" clId="{8E48F5AB-C6A9-4B9E-BC99-A0704DC3460F}" dt="2021-05-18T08:20:48.917" v="0" actId="20577"/>
        <pc:sldMkLst>
          <pc:docMk/>
          <pc:sldMk cId="2321118963" sldId="878"/>
        </pc:sldMkLst>
        <pc:graphicFrameChg chg="mod">
          <ac:chgData name="Christina Sundqvist (Sandström)" userId="fd12c3fa-49da-4d1d-a765-2112c7e1de41" providerId="ADAL" clId="{8E48F5AB-C6A9-4B9E-BC99-A0704DC3460F}" dt="2021-05-18T08:20:48.917" v="0" actId="20577"/>
          <ac:graphicFrameMkLst>
            <pc:docMk/>
            <pc:sldMk cId="2321118963" sldId="878"/>
            <ac:graphicFrameMk id="9" creationId="{CB18FE2A-6B03-6C4F-8BE3-938D04498671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8A1727-4B66-42BD-A1BF-C97748841C7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A317E71F-E7C4-44AD-A21C-EEB2A347475C}">
      <dgm:prSet phldrT="[Text]"/>
      <dgm:spPr/>
      <dgm:t>
        <a:bodyPr/>
        <a:lstStyle/>
        <a:p>
          <a:r>
            <a:rPr lang="sv-SE" dirty="0"/>
            <a:t>ANA Futura Service Team</a:t>
          </a:r>
        </a:p>
      </dgm:t>
    </dgm:pt>
    <dgm:pt modelId="{42BBAB13-8EAF-4D67-9422-30566D71D9D7}" type="parTrans" cxnId="{98A26FF9-DF39-4F3A-AAEC-4AB49849A568}">
      <dgm:prSet/>
      <dgm:spPr/>
      <dgm:t>
        <a:bodyPr/>
        <a:lstStyle/>
        <a:p>
          <a:endParaRPr lang="sv-SE"/>
        </a:p>
      </dgm:t>
    </dgm:pt>
    <dgm:pt modelId="{9C9CDA7F-7194-4503-BC30-035FAB8C1B54}" type="sibTrans" cxnId="{98A26FF9-DF39-4F3A-AAEC-4AB49849A568}">
      <dgm:prSet/>
      <dgm:spPr/>
      <dgm:t>
        <a:bodyPr/>
        <a:lstStyle/>
        <a:p>
          <a:endParaRPr lang="sv-SE"/>
        </a:p>
      </dgm:t>
    </dgm:pt>
    <dgm:pt modelId="{C5E622D8-D1A2-4993-9BC0-049113C49177}">
      <dgm:prSet phldrT="[Text]"/>
      <dgm:spPr/>
      <dgm:t>
        <a:bodyPr/>
        <a:lstStyle/>
        <a:p>
          <a:r>
            <a:rPr lang="sv-SE" dirty="0"/>
            <a:t>Common service	</a:t>
          </a:r>
        </a:p>
      </dgm:t>
    </dgm:pt>
    <dgm:pt modelId="{9187B041-3D53-415E-87B0-3FD19C12EB8F}" type="parTrans" cxnId="{0E1A74E1-A44A-418C-A954-EA346F565AFE}">
      <dgm:prSet/>
      <dgm:spPr/>
      <dgm:t>
        <a:bodyPr/>
        <a:lstStyle/>
        <a:p>
          <a:endParaRPr lang="sv-SE"/>
        </a:p>
      </dgm:t>
    </dgm:pt>
    <dgm:pt modelId="{3DCA23A4-63DB-4294-9165-72B159BDB303}" type="sibTrans" cxnId="{0E1A74E1-A44A-418C-A954-EA346F565AFE}">
      <dgm:prSet/>
      <dgm:spPr/>
      <dgm:t>
        <a:bodyPr/>
        <a:lstStyle/>
        <a:p>
          <a:endParaRPr lang="sv-SE"/>
        </a:p>
      </dgm:t>
    </dgm:pt>
    <dgm:pt modelId="{ACF0A1FA-A5FD-4C14-BFA2-74C692252401}">
      <dgm:prSet phldrT="[Text]"/>
      <dgm:spPr/>
      <dgm:t>
        <a:bodyPr/>
        <a:lstStyle/>
        <a:p>
          <a:r>
            <a:rPr lang="sv-SE" dirty="0" err="1"/>
            <a:t>Technical</a:t>
          </a:r>
          <a:r>
            <a:rPr lang="sv-SE" dirty="0"/>
            <a:t> service</a:t>
          </a:r>
        </a:p>
      </dgm:t>
    </dgm:pt>
    <dgm:pt modelId="{E2002764-3D7F-43C4-968A-231A5A44F85D}" type="parTrans" cxnId="{62B973FA-CA73-47AD-9583-490FDF2B00B7}">
      <dgm:prSet/>
      <dgm:spPr/>
      <dgm:t>
        <a:bodyPr/>
        <a:lstStyle/>
        <a:p>
          <a:endParaRPr lang="sv-SE"/>
        </a:p>
      </dgm:t>
    </dgm:pt>
    <dgm:pt modelId="{D5F8174C-3104-448A-8405-F009CA21E467}" type="sibTrans" cxnId="{62B973FA-CA73-47AD-9583-490FDF2B00B7}">
      <dgm:prSet/>
      <dgm:spPr/>
      <dgm:t>
        <a:bodyPr/>
        <a:lstStyle/>
        <a:p>
          <a:endParaRPr lang="sv-SE"/>
        </a:p>
      </dgm:t>
    </dgm:pt>
    <dgm:pt modelId="{B84B3B53-2573-44E4-9505-61F9A40D3CB2}">
      <dgm:prSet phldrT="[Text]"/>
      <dgm:spPr/>
      <dgm:t>
        <a:bodyPr/>
        <a:lstStyle/>
        <a:p>
          <a:r>
            <a:rPr lang="sv-SE" dirty="0" err="1"/>
            <a:t>Laboratory</a:t>
          </a:r>
          <a:r>
            <a:rPr lang="sv-SE" dirty="0"/>
            <a:t> </a:t>
          </a:r>
          <a:r>
            <a:rPr lang="sv-SE" dirty="0" err="1"/>
            <a:t>Safety</a:t>
          </a:r>
          <a:endParaRPr lang="sv-SE" dirty="0"/>
        </a:p>
      </dgm:t>
    </dgm:pt>
    <dgm:pt modelId="{3771E6C3-AEEE-4E77-B59A-66186162D22E}" type="parTrans" cxnId="{FF7CBB3C-69FF-49FE-9564-08581D43ECC3}">
      <dgm:prSet/>
      <dgm:spPr/>
      <dgm:t>
        <a:bodyPr/>
        <a:lstStyle/>
        <a:p>
          <a:endParaRPr lang="sv-SE"/>
        </a:p>
      </dgm:t>
    </dgm:pt>
    <dgm:pt modelId="{B825BADC-8E25-4C64-9506-BD2950186A9F}" type="sibTrans" cxnId="{FF7CBB3C-69FF-49FE-9564-08581D43ECC3}">
      <dgm:prSet/>
      <dgm:spPr/>
      <dgm:t>
        <a:bodyPr/>
        <a:lstStyle/>
        <a:p>
          <a:endParaRPr lang="sv-SE"/>
        </a:p>
      </dgm:t>
    </dgm:pt>
    <dgm:pt modelId="{12CA200D-10B5-4622-9AAF-1EB83B5B9F77}">
      <dgm:prSet/>
      <dgm:spPr/>
      <dgm:t>
        <a:bodyPr/>
        <a:lstStyle/>
        <a:p>
          <a:r>
            <a:rPr lang="sv-SE" dirty="0" err="1"/>
            <a:t>Washing</a:t>
          </a:r>
          <a:r>
            <a:rPr lang="sv-SE" dirty="0"/>
            <a:t> </a:t>
          </a:r>
          <a:r>
            <a:rPr lang="sv-SE" dirty="0" err="1"/>
            <a:t>facility</a:t>
          </a:r>
          <a:endParaRPr lang="sv-SE" dirty="0"/>
        </a:p>
      </dgm:t>
    </dgm:pt>
    <dgm:pt modelId="{01928CC2-420D-4F4F-9B3F-B341141405A0}" type="parTrans" cxnId="{D2641111-94E0-402C-B422-1C9CB01B087E}">
      <dgm:prSet/>
      <dgm:spPr/>
      <dgm:t>
        <a:bodyPr/>
        <a:lstStyle/>
        <a:p>
          <a:endParaRPr lang="sv-SE"/>
        </a:p>
      </dgm:t>
    </dgm:pt>
    <dgm:pt modelId="{B6A6D079-BE25-4C34-92E3-552B0FE4CBFF}" type="sibTrans" cxnId="{D2641111-94E0-402C-B422-1C9CB01B087E}">
      <dgm:prSet/>
      <dgm:spPr/>
      <dgm:t>
        <a:bodyPr/>
        <a:lstStyle/>
        <a:p>
          <a:endParaRPr lang="sv-SE"/>
        </a:p>
      </dgm:t>
    </dgm:pt>
    <dgm:pt modelId="{2B1A033C-9136-485C-B003-9BCB303ABA12}">
      <dgm:prSet/>
      <dgm:spPr/>
      <dgm:t>
        <a:bodyPr/>
        <a:lstStyle/>
        <a:p>
          <a:r>
            <a:rPr lang="sv-SE" dirty="0" err="1"/>
            <a:t>Goods</a:t>
          </a:r>
          <a:r>
            <a:rPr lang="sv-SE" dirty="0"/>
            <a:t> &amp; </a:t>
          </a:r>
          <a:r>
            <a:rPr lang="sv-SE" dirty="0" err="1"/>
            <a:t>logistics</a:t>
          </a:r>
          <a:endParaRPr lang="sv-SE" dirty="0"/>
        </a:p>
      </dgm:t>
    </dgm:pt>
    <dgm:pt modelId="{9EDAB651-BD4D-493B-A47A-60DE5BE9FCAA}" type="parTrans" cxnId="{EA13E39F-E774-4E34-AD41-2764EEAD4DF0}">
      <dgm:prSet/>
      <dgm:spPr/>
      <dgm:t>
        <a:bodyPr/>
        <a:lstStyle/>
        <a:p>
          <a:endParaRPr lang="sv-SE"/>
        </a:p>
      </dgm:t>
    </dgm:pt>
    <dgm:pt modelId="{95A7CE41-7F03-4543-9D61-9420AC245A4F}" type="sibTrans" cxnId="{EA13E39F-E774-4E34-AD41-2764EEAD4DF0}">
      <dgm:prSet/>
      <dgm:spPr/>
      <dgm:t>
        <a:bodyPr/>
        <a:lstStyle/>
        <a:p>
          <a:endParaRPr lang="sv-SE"/>
        </a:p>
      </dgm:t>
    </dgm:pt>
    <dgm:pt modelId="{A8171408-964E-4B60-ACBE-E870C932ADD6}" type="pres">
      <dgm:prSet presAssocID="{828A1727-4B66-42BD-A1BF-C97748841C7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0CFA274-4A7F-435E-8E58-DC412A62F4D2}" type="pres">
      <dgm:prSet presAssocID="{828A1727-4B66-42BD-A1BF-C97748841C75}" presName="hierFlow" presStyleCnt="0"/>
      <dgm:spPr/>
    </dgm:pt>
    <dgm:pt modelId="{89D8A625-65E1-41B0-9985-2882ABFB6F3F}" type="pres">
      <dgm:prSet presAssocID="{828A1727-4B66-42BD-A1BF-C97748841C7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F8B90455-3917-49E5-A13A-A35E50ED4278}" type="pres">
      <dgm:prSet presAssocID="{A317E71F-E7C4-44AD-A21C-EEB2A347475C}" presName="Name14" presStyleCnt="0"/>
      <dgm:spPr/>
    </dgm:pt>
    <dgm:pt modelId="{C8FD38A3-B5C8-4A62-AE7C-8812429AD69E}" type="pres">
      <dgm:prSet presAssocID="{A317E71F-E7C4-44AD-A21C-EEB2A347475C}" presName="level1Shape" presStyleLbl="node0" presStyleIdx="0" presStyleCnt="1">
        <dgm:presLayoutVars>
          <dgm:chPref val="3"/>
        </dgm:presLayoutVars>
      </dgm:prSet>
      <dgm:spPr/>
    </dgm:pt>
    <dgm:pt modelId="{B2398B34-8C2E-4938-BA19-69B12CDC0BB5}" type="pres">
      <dgm:prSet presAssocID="{A317E71F-E7C4-44AD-A21C-EEB2A347475C}" presName="hierChild2" presStyleCnt="0"/>
      <dgm:spPr/>
    </dgm:pt>
    <dgm:pt modelId="{A31E247A-DF29-4124-8EFB-29298FD56330}" type="pres">
      <dgm:prSet presAssocID="{9187B041-3D53-415E-87B0-3FD19C12EB8F}" presName="Name19" presStyleLbl="parChTrans1D2" presStyleIdx="0" presStyleCnt="5"/>
      <dgm:spPr/>
    </dgm:pt>
    <dgm:pt modelId="{600B1A7E-CC48-4E00-8267-4558F930C327}" type="pres">
      <dgm:prSet presAssocID="{C5E622D8-D1A2-4993-9BC0-049113C49177}" presName="Name21" presStyleCnt="0"/>
      <dgm:spPr/>
    </dgm:pt>
    <dgm:pt modelId="{208D471D-D7BE-46D5-B343-BF038C64A61A}" type="pres">
      <dgm:prSet presAssocID="{C5E622D8-D1A2-4993-9BC0-049113C49177}" presName="level2Shape" presStyleLbl="node2" presStyleIdx="0" presStyleCnt="5"/>
      <dgm:spPr/>
    </dgm:pt>
    <dgm:pt modelId="{5BEE28C8-C89C-43C4-BBCA-53DC1571249C}" type="pres">
      <dgm:prSet presAssocID="{C5E622D8-D1A2-4993-9BC0-049113C49177}" presName="hierChild3" presStyleCnt="0"/>
      <dgm:spPr/>
    </dgm:pt>
    <dgm:pt modelId="{6198F90E-4DFD-4B39-80F7-674DE7947E91}" type="pres">
      <dgm:prSet presAssocID="{E2002764-3D7F-43C4-968A-231A5A44F85D}" presName="Name19" presStyleLbl="parChTrans1D2" presStyleIdx="1" presStyleCnt="5"/>
      <dgm:spPr/>
    </dgm:pt>
    <dgm:pt modelId="{64A37E8C-BFDC-4328-ABF6-B6ADD45E74D3}" type="pres">
      <dgm:prSet presAssocID="{ACF0A1FA-A5FD-4C14-BFA2-74C692252401}" presName="Name21" presStyleCnt="0"/>
      <dgm:spPr/>
    </dgm:pt>
    <dgm:pt modelId="{FF56DA26-7FDC-4F6E-A1B4-52F4BFBA9E9C}" type="pres">
      <dgm:prSet presAssocID="{ACF0A1FA-A5FD-4C14-BFA2-74C692252401}" presName="level2Shape" presStyleLbl="node2" presStyleIdx="1" presStyleCnt="5"/>
      <dgm:spPr/>
    </dgm:pt>
    <dgm:pt modelId="{98573A64-D1A0-482B-ABEA-CB110FF3482E}" type="pres">
      <dgm:prSet presAssocID="{ACF0A1FA-A5FD-4C14-BFA2-74C692252401}" presName="hierChild3" presStyleCnt="0"/>
      <dgm:spPr/>
    </dgm:pt>
    <dgm:pt modelId="{C50A7933-F4E1-4CAB-90B0-B52C8AFFB38E}" type="pres">
      <dgm:prSet presAssocID="{3771E6C3-AEEE-4E77-B59A-66186162D22E}" presName="Name19" presStyleLbl="parChTrans1D2" presStyleIdx="2" presStyleCnt="5"/>
      <dgm:spPr/>
    </dgm:pt>
    <dgm:pt modelId="{893FEB6F-35BC-428E-BCDF-73D0F583426C}" type="pres">
      <dgm:prSet presAssocID="{B84B3B53-2573-44E4-9505-61F9A40D3CB2}" presName="Name21" presStyleCnt="0"/>
      <dgm:spPr/>
    </dgm:pt>
    <dgm:pt modelId="{02F09D49-7DB8-4B7D-BCB5-9D586205D97A}" type="pres">
      <dgm:prSet presAssocID="{B84B3B53-2573-44E4-9505-61F9A40D3CB2}" presName="level2Shape" presStyleLbl="node2" presStyleIdx="2" presStyleCnt="5"/>
      <dgm:spPr/>
    </dgm:pt>
    <dgm:pt modelId="{C280409A-50D1-4143-A81D-9EA42994449F}" type="pres">
      <dgm:prSet presAssocID="{B84B3B53-2573-44E4-9505-61F9A40D3CB2}" presName="hierChild3" presStyleCnt="0"/>
      <dgm:spPr/>
    </dgm:pt>
    <dgm:pt modelId="{795AE430-0E33-4BF0-B5DC-8AB0DF63E9EF}" type="pres">
      <dgm:prSet presAssocID="{01928CC2-420D-4F4F-9B3F-B341141405A0}" presName="Name19" presStyleLbl="parChTrans1D2" presStyleIdx="3" presStyleCnt="5"/>
      <dgm:spPr/>
    </dgm:pt>
    <dgm:pt modelId="{B49B4A39-D7F3-4D20-BFA9-730DEC4DA823}" type="pres">
      <dgm:prSet presAssocID="{12CA200D-10B5-4622-9AAF-1EB83B5B9F77}" presName="Name21" presStyleCnt="0"/>
      <dgm:spPr/>
    </dgm:pt>
    <dgm:pt modelId="{A3C8E4D8-9DED-44DF-8E23-07F777A1F1F0}" type="pres">
      <dgm:prSet presAssocID="{12CA200D-10B5-4622-9AAF-1EB83B5B9F77}" presName="level2Shape" presStyleLbl="node2" presStyleIdx="3" presStyleCnt="5"/>
      <dgm:spPr/>
    </dgm:pt>
    <dgm:pt modelId="{D22E21C8-2753-4AD4-946A-458A17D5C7F9}" type="pres">
      <dgm:prSet presAssocID="{12CA200D-10B5-4622-9AAF-1EB83B5B9F77}" presName="hierChild3" presStyleCnt="0"/>
      <dgm:spPr/>
    </dgm:pt>
    <dgm:pt modelId="{16D49F71-6424-4795-B29F-D0A4B639EA55}" type="pres">
      <dgm:prSet presAssocID="{9EDAB651-BD4D-493B-A47A-60DE5BE9FCAA}" presName="Name19" presStyleLbl="parChTrans1D2" presStyleIdx="4" presStyleCnt="5"/>
      <dgm:spPr/>
    </dgm:pt>
    <dgm:pt modelId="{250FB788-6A34-42B3-86CC-E8A763531D48}" type="pres">
      <dgm:prSet presAssocID="{2B1A033C-9136-485C-B003-9BCB303ABA12}" presName="Name21" presStyleCnt="0"/>
      <dgm:spPr/>
    </dgm:pt>
    <dgm:pt modelId="{A919F014-C9F3-4C92-8E11-7FD388DF9555}" type="pres">
      <dgm:prSet presAssocID="{2B1A033C-9136-485C-B003-9BCB303ABA12}" presName="level2Shape" presStyleLbl="node2" presStyleIdx="4" presStyleCnt="5"/>
      <dgm:spPr/>
    </dgm:pt>
    <dgm:pt modelId="{06794D5D-75AD-43B4-AF16-E32DE962B25E}" type="pres">
      <dgm:prSet presAssocID="{2B1A033C-9136-485C-B003-9BCB303ABA12}" presName="hierChild3" presStyleCnt="0"/>
      <dgm:spPr/>
    </dgm:pt>
    <dgm:pt modelId="{8D5BC387-D138-46D0-A4C6-E2E094FBA9D0}" type="pres">
      <dgm:prSet presAssocID="{828A1727-4B66-42BD-A1BF-C97748841C75}" presName="bgShapesFlow" presStyleCnt="0"/>
      <dgm:spPr/>
    </dgm:pt>
  </dgm:ptLst>
  <dgm:cxnLst>
    <dgm:cxn modelId="{D2641111-94E0-402C-B422-1C9CB01B087E}" srcId="{A317E71F-E7C4-44AD-A21C-EEB2A347475C}" destId="{12CA200D-10B5-4622-9AAF-1EB83B5B9F77}" srcOrd="3" destOrd="0" parTransId="{01928CC2-420D-4F4F-9B3F-B341141405A0}" sibTransId="{B6A6D079-BE25-4C34-92E3-552B0FE4CBFF}"/>
    <dgm:cxn modelId="{9F3CC112-F4AB-47FE-9ECB-31024F121338}" type="presOf" srcId="{9EDAB651-BD4D-493B-A47A-60DE5BE9FCAA}" destId="{16D49F71-6424-4795-B29F-D0A4B639EA55}" srcOrd="0" destOrd="0" presId="urn:microsoft.com/office/officeart/2005/8/layout/hierarchy6"/>
    <dgm:cxn modelId="{FF7CBB3C-69FF-49FE-9564-08581D43ECC3}" srcId="{A317E71F-E7C4-44AD-A21C-EEB2A347475C}" destId="{B84B3B53-2573-44E4-9505-61F9A40D3CB2}" srcOrd="2" destOrd="0" parTransId="{3771E6C3-AEEE-4E77-B59A-66186162D22E}" sibTransId="{B825BADC-8E25-4C64-9506-BD2950186A9F}"/>
    <dgm:cxn modelId="{E511E44C-334C-4E76-9D11-487E38DD3741}" type="presOf" srcId="{E2002764-3D7F-43C4-968A-231A5A44F85D}" destId="{6198F90E-4DFD-4B39-80F7-674DE7947E91}" srcOrd="0" destOrd="0" presId="urn:microsoft.com/office/officeart/2005/8/layout/hierarchy6"/>
    <dgm:cxn modelId="{6C8E1A6F-AEC6-4840-8845-ECA5C8505440}" type="presOf" srcId="{A317E71F-E7C4-44AD-A21C-EEB2A347475C}" destId="{C8FD38A3-B5C8-4A62-AE7C-8812429AD69E}" srcOrd="0" destOrd="0" presId="urn:microsoft.com/office/officeart/2005/8/layout/hierarchy6"/>
    <dgm:cxn modelId="{DDDCA753-5F04-4ECB-B183-EA98F2E576FB}" type="presOf" srcId="{12CA200D-10B5-4622-9AAF-1EB83B5B9F77}" destId="{A3C8E4D8-9DED-44DF-8E23-07F777A1F1F0}" srcOrd="0" destOrd="0" presId="urn:microsoft.com/office/officeart/2005/8/layout/hierarchy6"/>
    <dgm:cxn modelId="{6D809F7E-E2A9-4FA8-88AC-F18843C20948}" type="presOf" srcId="{828A1727-4B66-42BD-A1BF-C97748841C75}" destId="{A8171408-964E-4B60-ACBE-E870C932ADD6}" srcOrd="0" destOrd="0" presId="urn:microsoft.com/office/officeart/2005/8/layout/hierarchy6"/>
    <dgm:cxn modelId="{07AD699A-5FC2-4E9A-B3B0-BC5E3CAF1943}" type="presOf" srcId="{3771E6C3-AEEE-4E77-B59A-66186162D22E}" destId="{C50A7933-F4E1-4CAB-90B0-B52C8AFFB38E}" srcOrd="0" destOrd="0" presId="urn:microsoft.com/office/officeart/2005/8/layout/hierarchy6"/>
    <dgm:cxn modelId="{884D729D-33DA-4A25-AD53-098B41E5D733}" type="presOf" srcId="{C5E622D8-D1A2-4993-9BC0-049113C49177}" destId="{208D471D-D7BE-46D5-B343-BF038C64A61A}" srcOrd="0" destOrd="0" presId="urn:microsoft.com/office/officeart/2005/8/layout/hierarchy6"/>
    <dgm:cxn modelId="{EA13E39F-E774-4E34-AD41-2764EEAD4DF0}" srcId="{A317E71F-E7C4-44AD-A21C-EEB2A347475C}" destId="{2B1A033C-9136-485C-B003-9BCB303ABA12}" srcOrd="4" destOrd="0" parTransId="{9EDAB651-BD4D-493B-A47A-60DE5BE9FCAA}" sibTransId="{95A7CE41-7F03-4543-9D61-9420AC245A4F}"/>
    <dgm:cxn modelId="{FE3E98BC-107C-42AB-B900-A267FE073644}" type="presOf" srcId="{9187B041-3D53-415E-87B0-3FD19C12EB8F}" destId="{A31E247A-DF29-4124-8EFB-29298FD56330}" srcOrd="0" destOrd="0" presId="urn:microsoft.com/office/officeart/2005/8/layout/hierarchy6"/>
    <dgm:cxn modelId="{0E1A74E1-A44A-418C-A954-EA346F565AFE}" srcId="{A317E71F-E7C4-44AD-A21C-EEB2A347475C}" destId="{C5E622D8-D1A2-4993-9BC0-049113C49177}" srcOrd="0" destOrd="0" parTransId="{9187B041-3D53-415E-87B0-3FD19C12EB8F}" sibTransId="{3DCA23A4-63DB-4294-9165-72B159BDB303}"/>
    <dgm:cxn modelId="{D7BF2AE3-275B-40B5-819C-F049746DA4B3}" type="presOf" srcId="{B84B3B53-2573-44E4-9505-61F9A40D3CB2}" destId="{02F09D49-7DB8-4B7D-BCB5-9D586205D97A}" srcOrd="0" destOrd="0" presId="urn:microsoft.com/office/officeart/2005/8/layout/hierarchy6"/>
    <dgm:cxn modelId="{10CBE9EA-426E-434C-91B2-E7D7A1E1A401}" type="presOf" srcId="{ACF0A1FA-A5FD-4C14-BFA2-74C692252401}" destId="{FF56DA26-7FDC-4F6E-A1B4-52F4BFBA9E9C}" srcOrd="0" destOrd="0" presId="urn:microsoft.com/office/officeart/2005/8/layout/hierarchy6"/>
    <dgm:cxn modelId="{7071A9EC-BC2E-4B53-8476-00B1A28361F2}" type="presOf" srcId="{01928CC2-420D-4F4F-9B3F-B341141405A0}" destId="{795AE430-0E33-4BF0-B5DC-8AB0DF63E9EF}" srcOrd="0" destOrd="0" presId="urn:microsoft.com/office/officeart/2005/8/layout/hierarchy6"/>
    <dgm:cxn modelId="{98A26FF9-DF39-4F3A-AAEC-4AB49849A568}" srcId="{828A1727-4B66-42BD-A1BF-C97748841C75}" destId="{A317E71F-E7C4-44AD-A21C-EEB2A347475C}" srcOrd="0" destOrd="0" parTransId="{42BBAB13-8EAF-4D67-9422-30566D71D9D7}" sibTransId="{9C9CDA7F-7194-4503-BC30-035FAB8C1B54}"/>
    <dgm:cxn modelId="{62B973FA-CA73-47AD-9583-490FDF2B00B7}" srcId="{A317E71F-E7C4-44AD-A21C-EEB2A347475C}" destId="{ACF0A1FA-A5FD-4C14-BFA2-74C692252401}" srcOrd="1" destOrd="0" parTransId="{E2002764-3D7F-43C4-968A-231A5A44F85D}" sibTransId="{D5F8174C-3104-448A-8405-F009CA21E467}"/>
    <dgm:cxn modelId="{5018DAFE-3CC6-43CE-8120-B3C9C4CE949D}" type="presOf" srcId="{2B1A033C-9136-485C-B003-9BCB303ABA12}" destId="{A919F014-C9F3-4C92-8E11-7FD388DF9555}" srcOrd="0" destOrd="0" presId="urn:microsoft.com/office/officeart/2005/8/layout/hierarchy6"/>
    <dgm:cxn modelId="{A3B3181A-B068-44E9-BAB9-971FD0631DE3}" type="presParOf" srcId="{A8171408-964E-4B60-ACBE-E870C932ADD6}" destId="{50CFA274-4A7F-435E-8E58-DC412A62F4D2}" srcOrd="0" destOrd="0" presId="urn:microsoft.com/office/officeart/2005/8/layout/hierarchy6"/>
    <dgm:cxn modelId="{3796AEDB-D851-4096-A51D-56BC379AC4C6}" type="presParOf" srcId="{50CFA274-4A7F-435E-8E58-DC412A62F4D2}" destId="{89D8A625-65E1-41B0-9985-2882ABFB6F3F}" srcOrd="0" destOrd="0" presId="urn:microsoft.com/office/officeart/2005/8/layout/hierarchy6"/>
    <dgm:cxn modelId="{4EAD1A82-6A04-4A75-A9CA-C6B9B61CD147}" type="presParOf" srcId="{89D8A625-65E1-41B0-9985-2882ABFB6F3F}" destId="{F8B90455-3917-49E5-A13A-A35E50ED4278}" srcOrd="0" destOrd="0" presId="urn:microsoft.com/office/officeart/2005/8/layout/hierarchy6"/>
    <dgm:cxn modelId="{434EA93C-1393-4F06-902B-5365060D020C}" type="presParOf" srcId="{F8B90455-3917-49E5-A13A-A35E50ED4278}" destId="{C8FD38A3-B5C8-4A62-AE7C-8812429AD69E}" srcOrd="0" destOrd="0" presId="urn:microsoft.com/office/officeart/2005/8/layout/hierarchy6"/>
    <dgm:cxn modelId="{25CF7465-1333-4A39-9C31-4B2FBCF588C7}" type="presParOf" srcId="{F8B90455-3917-49E5-A13A-A35E50ED4278}" destId="{B2398B34-8C2E-4938-BA19-69B12CDC0BB5}" srcOrd="1" destOrd="0" presId="urn:microsoft.com/office/officeart/2005/8/layout/hierarchy6"/>
    <dgm:cxn modelId="{B00F17DA-62A7-48C6-BC95-0F4029D982A3}" type="presParOf" srcId="{B2398B34-8C2E-4938-BA19-69B12CDC0BB5}" destId="{A31E247A-DF29-4124-8EFB-29298FD56330}" srcOrd="0" destOrd="0" presId="urn:microsoft.com/office/officeart/2005/8/layout/hierarchy6"/>
    <dgm:cxn modelId="{B49795A6-6568-4FEE-BE24-6F868CD9E5F4}" type="presParOf" srcId="{B2398B34-8C2E-4938-BA19-69B12CDC0BB5}" destId="{600B1A7E-CC48-4E00-8267-4558F930C327}" srcOrd="1" destOrd="0" presId="urn:microsoft.com/office/officeart/2005/8/layout/hierarchy6"/>
    <dgm:cxn modelId="{0D67248B-F4D2-4155-AB1E-4EFDD2586E70}" type="presParOf" srcId="{600B1A7E-CC48-4E00-8267-4558F930C327}" destId="{208D471D-D7BE-46D5-B343-BF038C64A61A}" srcOrd="0" destOrd="0" presId="urn:microsoft.com/office/officeart/2005/8/layout/hierarchy6"/>
    <dgm:cxn modelId="{F22CF74F-912B-4355-AD36-80AD52EC1C66}" type="presParOf" srcId="{600B1A7E-CC48-4E00-8267-4558F930C327}" destId="{5BEE28C8-C89C-43C4-BBCA-53DC1571249C}" srcOrd="1" destOrd="0" presId="urn:microsoft.com/office/officeart/2005/8/layout/hierarchy6"/>
    <dgm:cxn modelId="{0CD44196-FD21-4EBF-8FD0-B8E7B4FCD678}" type="presParOf" srcId="{B2398B34-8C2E-4938-BA19-69B12CDC0BB5}" destId="{6198F90E-4DFD-4B39-80F7-674DE7947E91}" srcOrd="2" destOrd="0" presId="urn:microsoft.com/office/officeart/2005/8/layout/hierarchy6"/>
    <dgm:cxn modelId="{641DD81A-AE45-4056-A37C-EDD18B9A0E26}" type="presParOf" srcId="{B2398B34-8C2E-4938-BA19-69B12CDC0BB5}" destId="{64A37E8C-BFDC-4328-ABF6-B6ADD45E74D3}" srcOrd="3" destOrd="0" presId="urn:microsoft.com/office/officeart/2005/8/layout/hierarchy6"/>
    <dgm:cxn modelId="{8D2EAEAC-56A3-46C9-AD61-3CA8C4B0B666}" type="presParOf" srcId="{64A37E8C-BFDC-4328-ABF6-B6ADD45E74D3}" destId="{FF56DA26-7FDC-4F6E-A1B4-52F4BFBA9E9C}" srcOrd="0" destOrd="0" presId="urn:microsoft.com/office/officeart/2005/8/layout/hierarchy6"/>
    <dgm:cxn modelId="{7E9ED165-A776-4EC4-BC99-E6310AB1C1E9}" type="presParOf" srcId="{64A37E8C-BFDC-4328-ABF6-B6ADD45E74D3}" destId="{98573A64-D1A0-482B-ABEA-CB110FF3482E}" srcOrd="1" destOrd="0" presId="urn:microsoft.com/office/officeart/2005/8/layout/hierarchy6"/>
    <dgm:cxn modelId="{A3608080-EBB5-4082-9363-C6EA39F44BE9}" type="presParOf" srcId="{B2398B34-8C2E-4938-BA19-69B12CDC0BB5}" destId="{C50A7933-F4E1-4CAB-90B0-B52C8AFFB38E}" srcOrd="4" destOrd="0" presId="urn:microsoft.com/office/officeart/2005/8/layout/hierarchy6"/>
    <dgm:cxn modelId="{21F827B8-B580-4B09-A425-EC38DF6303CE}" type="presParOf" srcId="{B2398B34-8C2E-4938-BA19-69B12CDC0BB5}" destId="{893FEB6F-35BC-428E-BCDF-73D0F583426C}" srcOrd="5" destOrd="0" presId="urn:microsoft.com/office/officeart/2005/8/layout/hierarchy6"/>
    <dgm:cxn modelId="{20865F24-078E-4637-AD72-CD6EBA9C2BE1}" type="presParOf" srcId="{893FEB6F-35BC-428E-BCDF-73D0F583426C}" destId="{02F09D49-7DB8-4B7D-BCB5-9D586205D97A}" srcOrd="0" destOrd="0" presId="urn:microsoft.com/office/officeart/2005/8/layout/hierarchy6"/>
    <dgm:cxn modelId="{1CDC1D86-CA40-4EA0-90D6-1858BC4A2C0F}" type="presParOf" srcId="{893FEB6F-35BC-428E-BCDF-73D0F583426C}" destId="{C280409A-50D1-4143-A81D-9EA42994449F}" srcOrd="1" destOrd="0" presId="urn:microsoft.com/office/officeart/2005/8/layout/hierarchy6"/>
    <dgm:cxn modelId="{ABC81733-7982-4718-A910-BD345A4FCA96}" type="presParOf" srcId="{B2398B34-8C2E-4938-BA19-69B12CDC0BB5}" destId="{795AE430-0E33-4BF0-B5DC-8AB0DF63E9EF}" srcOrd="6" destOrd="0" presId="urn:microsoft.com/office/officeart/2005/8/layout/hierarchy6"/>
    <dgm:cxn modelId="{B5824C19-9E4C-43B7-BED5-2C4002CFDDC2}" type="presParOf" srcId="{B2398B34-8C2E-4938-BA19-69B12CDC0BB5}" destId="{B49B4A39-D7F3-4D20-BFA9-730DEC4DA823}" srcOrd="7" destOrd="0" presId="urn:microsoft.com/office/officeart/2005/8/layout/hierarchy6"/>
    <dgm:cxn modelId="{D824DDD1-A833-4201-87D0-ADB014986F9C}" type="presParOf" srcId="{B49B4A39-D7F3-4D20-BFA9-730DEC4DA823}" destId="{A3C8E4D8-9DED-44DF-8E23-07F777A1F1F0}" srcOrd="0" destOrd="0" presId="urn:microsoft.com/office/officeart/2005/8/layout/hierarchy6"/>
    <dgm:cxn modelId="{49156156-F8DF-4AED-ACD5-8DF3D20DF023}" type="presParOf" srcId="{B49B4A39-D7F3-4D20-BFA9-730DEC4DA823}" destId="{D22E21C8-2753-4AD4-946A-458A17D5C7F9}" srcOrd="1" destOrd="0" presId="urn:microsoft.com/office/officeart/2005/8/layout/hierarchy6"/>
    <dgm:cxn modelId="{621FEF39-5876-4C78-B35C-A2CEA746B153}" type="presParOf" srcId="{B2398B34-8C2E-4938-BA19-69B12CDC0BB5}" destId="{16D49F71-6424-4795-B29F-D0A4B639EA55}" srcOrd="8" destOrd="0" presId="urn:microsoft.com/office/officeart/2005/8/layout/hierarchy6"/>
    <dgm:cxn modelId="{DFAC288A-93BE-49CD-9550-2E00EEBDAF19}" type="presParOf" srcId="{B2398B34-8C2E-4938-BA19-69B12CDC0BB5}" destId="{250FB788-6A34-42B3-86CC-E8A763531D48}" srcOrd="9" destOrd="0" presId="urn:microsoft.com/office/officeart/2005/8/layout/hierarchy6"/>
    <dgm:cxn modelId="{5914FDCC-6C8E-4538-AA7D-B2782D9CB234}" type="presParOf" srcId="{250FB788-6A34-42B3-86CC-E8A763531D48}" destId="{A919F014-C9F3-4C92-8E11-7FD388DF9555}" srcOrd="0" destOrd="0" presId="urn:microsoft.com/office/officeart/2005/8/layout/hierarchy6"/>
    <dgm:cxn modelId="{51F467B6-6BA5-429F-A954-ED7D34B1E140}" type="presParOf" srcId="{250FB788-6A34-42B3-86CC-E8A763531D48}" destId="{06794D5D-75AD-43B4-AF16-E32DE962B25E}" srcOrd="1" destOrd="0" presId="urn:microsoft.com/office/officeart/2005/8/layout/hierarchy6"/>
    <dgm:cxn modelId="{C10C7F15-6611-47C7-9AE7-6116819EA520}" type="presParOf" srcId="{A8171408-964E-4B60-ACBE-E870C932ADD6}" destId="{8D5BC387-D138-46D0-A4C6-E2E094FBA9D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FD38A3-B5C8-4A62-AE7C-8812429AD69E}">
      <dsp:nvSpPr>
        <dsp:cNvPr id="0" name=""/>
        <dsp:cNvSpPr/>
      </dsp:nvSpPr>
      <dsp:spPr>
        <a:xfrm>
          <a:off x="3110865" y="664105"/>
          <a:ext cx="1195093" cy="7967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500" kern="1200" dirty="0"/>
            <a:t>ANA Futura Service Team</a:t>
          </a:r>
        </a:p>
      </dsp:txBody>
      <dsp:txXfrm>
        <a:off x="3134200" y="687440"/>
        <a:ext cx="1148423" cy="750059"/>
      </dsp:txXfrm>
    </dsp:sp>
    <dsp:sp modelId="{A31E247A-DF29-4124-8EFB-29298FD56330}">
      <dsp:nvSpPr>
        <dsp:cNvPr id="0" name=""/>
        <dsp:cNvSpPr/>
      </dsp:nvSpPr>
      <dsp:spPr>
        <a:xfrm>
          <a:off x="601168" y="1460834"/>
          <a:ext cx="3107243" cy="318691"/>
        </a:xfrm>
        <a:custGeom>
          <a:avLst/>
          <a:gdLst/>
          <a:ahLst/>
          <a:cxnLst/>
          <a:rect l="0" t="0" r="0" b="0"/>
          <a:pathLst>
            <a:path>
              <a:moveTo>
                <a:pt x="3107243" y="0"/>
              </a:moveTo>
              <a:lnTo>
                <a:pt x="3107243" y="159345"/>
              </a:lnTo>
              <a:lnTo>
                <a:pt x="0" y="159345"/>
              </a:lnTo>
              <a:lnTo>
                <a:pt x="0" y="3186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D471D-D7BE-46D5-B343-BF038C64A61A}">
      <dsp:nvSpPr>
        <dsp:cNvPr id="0" name=""/>
        <dsp:cNvSpPr/>
      </dsp:nvSpPr>
      <dsp:spPr>
        <a:xfrm>
          <a:off x="3621" y="1779525"/>
          <a:ext cx="1195093" cy="7967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500" kern="1200" dirty="0"/>
            <a:t>Common service	</a:t>
          </a:r>
        </a:p>
      </dsp:txBody>
      <dsp:txXfrm>
        <a:off x="26956" y="1802860"/>
        <a:ext cx="1148423" cy="750059"/>
      </dsp:txXfrm>
    </dsp:sp>
    <dsp:sp modelId="{6198F90E-4DFD-4B39-80F7-674DE7947E91}">
      <dsp:nvSpPr>
        <dsp:cNvPr id="0" name=""/>
        <dsp:cNvSpPr/>
      </dsp:nvSpPr>
      <dsp:spPr>
        <a:xfrm>
          <a:off x="2154790" y="1460834"/>
          <a:ext cx="1553621" cy="318691"/>
        </a:xfrm>
        <a:custGeom>
          <a:avLst/>
          <a:gdLst/>
          <a:ahLst/>
          <a:cxnLst/>
          <a:rect l="0" t="0" r="0" b="0"/>
          <a:pathLst>
            <a:path>
              <a:moveTo>
                <a:pt x="1553621" y="0"/>
              </a:moveTo>
              <a:lnTo>
                <a:pt x="1553621" y="159345"/>
              </a:lnTo>
              <a:lnTo>
                <a:pt x="0" y="159345"/>
              </a:lnTo>
              <a:lnTo>
                <a:pt x="0" y="3186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6DA26-7FDC-4F6E-A1B4-52F4BFBA9E9C}">
      <dsp:nvSpPr>
        <dsp:cNvPr id="0" name=""/>
        <dsp:cNvSpPr/>
      </dsp:nvSpPr>
      <dsp:spPr>
        <a:xfrm>
          <a:off x="1557243" y="1779525"/>
          <a:ext cx="1195093" cy="7967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500" kern="1200" dirty="0" err="1"/>
            <a:t>Technical</a:t>
          </a:r>
          <a:r>
            <a:rPr lang="sv-SE" sz="1500" kern="1200" dirty="0"/>
            <a:t> service</a:t>
          </a:r>
        </a:p>
      </dsp:txBody>
      <dsp:txXfrm>
        <a:off x="1580578" y="1802860"/>
        <a:ext cx="1148423" cy="750059"/>
      </dsp:txXfrm>
    </dsp:sp>
    <dsp:sp modelId="{C50A7933-F4E1-4CAB-90B0-B52C8AFFB38E}">
      <dsp:nvSpPr>
        <dsp:cNvPr id="0" name=""/>
        <dsp:cNvSpPr/>
      </dsp:nvSpPr>
      <dsp:spPr>
        <a:xfrm>
          <a:off x="3662692" y="1460834"/>
          <a:ext cx="91440" cy="3186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86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F09D49-7DB8-4B7D-BCB5-9D586205D97A}">
      <dsp:nvSpPr>
        <dsp:cNvPr id="0" name=""/>
        <dsp:cNvSpPr/>
      </dsp:nvSpPr>
      <dsp:spPr>
        <a:xfrm>
          <a:off x="3110865" y="1779525"/>
          <a:ext cx="1195093" cy="7967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500" kern="1200" dirty="0" err="1"/>
            <a:t>Laboratory</a:t>
          </a:r>
          <a:r>
            <a:rPr lang="sv-SE" sz="1500" kern="1200" dirty="0"/>
            <a:t> </a:t>
          </a:r>
          <a:r>
            <a:rPr lang="sv-SE" sz="1500" kern="1200" dirty="0" err="1"/>
            <a:t>Safety</a:t>
          </a:r>
          <a:endParaRPr lang="sv-SE" sz="1500" kern="1200" dirty="0"/>
        </a:p>
      </dsp:txBody>
      <dsp:txXfrm>
        <a:off x="3134200" y="1802860"/>
        <a:ext cx="1148423" cy="750059"/>
      </dsp:txXfrm>
    </dsp:sp>
    <dsp:sp modelId="{795AE430-0E33-4BF0-B5DC-8AB0DF63E9EF}">
      <dsp:nvSpPr>
        <dsp:cNvPr id="0" name=""/>
        <dsp:cNvSpPr/>
      </dsp:nvSpPr>
      <dsp:spPr>
        <a:xfrm>
          <a:off x="3708412" y="1460834"/>
          <a:ext cx="1553621" cy="3186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345"/>
              </a:lnTo>
              <a:lnTo>
                <a:pt x="1553621" y="159345"/>
              </a:lnTo>
              <a:lnTo>
                <a:pt x="1553621" y="3186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C8E4D8-9DED-44DF-8E23-07F777A1F1F0}">
      <dsp:nvSpPr>
        <dsp:cNvPr id="0" name=""/>
        <dsp:cNvSpPr/>
      </dsp:nvSpPr>
      <dsp:spPr>
        <a:xfrm>
          <a:off x="4664486" y="1779525"/>
          <a:ext cx="1195093" cy="7967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500" kern="1200" dirty="0" err="1"/>
            <a:t>Washing</a:t>
          </a:r>
          <a:r>
            <a:rPr lang="sv-SE" sz="1500" kern="1200" dirty="0"/>
            <a:t> </a:t>
          </a:r>
          <a:r>
            <a:rPr lang="sv-SE" sz="1500" kern="1200" dirty="0" err="1"/>
            <a:t>facility</a:t>
          </a:r>
          <a:endParaRPr lang="sv-SE" sz="1500" kern="1200" dirty="0"/>
        </a:p>
      </dsp:txBody>
      <dsp:txXfrm>
        <a:off x="4687821" y="1802860"/>
        <a:ext cx="1148423" cy="750059"/>
      </dsp:txXfrm>
    </dsp:sp>
    <dsp:sp modelId="{16D49F71-6424-4795-B29F-D0A4B639EA55}">
      <dsp:nvSpPr>
        <dsp:cNvPr id="0" name=""/>
        <dsp:cNvSpPr/>
      </dsp:nvSpPr>
      <dsp:spPr>
        <a:xfrm>
          <a:off x="3708412" y="1460834"/>
          <a:ext cx="3107243" cy="3186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345"/>
              </a:lnTo>
              <a:lnTo>
                <a:pt x="3107243" y="159345"/>
              </a:lnTo>
              <a:lnTo>
                <a:pt x="3107243" y="3186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19F014-C9F3-4C92-8E11-7FD388DF9555}">
      <dsp:nvSpPr>
        <dsp:cNvPr id="0" name=""/>
        <dsp:cNvSpPr/>
      </dsp:nvSpPr>
      <dsp:spPr>
        <a:xfrm>
          <a:off x="6218108" y="1779525"/>
          <a:ext cx="1195093" cy="7967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500" kern="1200" dirty="0" err="1"/>
            <a:t>Goods</a:t>
          </a:r>
          <a:r>
            <a:rPr lang="sv-SE" sz="1500" kern="1200" dirty="0"/>
            <a:t> &amp; </a:t>
          </a:r>
          <a:r>
            <a:rPr lang="sv-SE" sz="1500" kern="1200" dirty="0" err="1"/>
            <a:t>logistics</a:t>
          </a:r>
          <a:endParaRPr lang="sv-SE" sz="1500" kern="1200" dirty="0"/>
        </a:p>
      </dsp:txBody>
      <dsp:txXfrm>
        <a:off x="6241443" y="1802860"/>
        <a:ext cx="1148423" cy="7500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4756" cy="50083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8060" y="0"/>
            <a:ext cx="2974756" cy="50083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BFC1057-2FBF-43B2-9EAD-6D4028A0E04F}" type="datetimeFigureOut">
              <a:rPr lang="sv-SE"/>
              <a:pPr>
                <a:defRPr/>
              </a:pPr>
              <a:t>2021-05-18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1" y="9494105"/>
            <a:ext cx="2974756" cy="50083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8060" y="9494105"/>
            <a:ext cx="2974756" cy="50083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8D43C2-05EA-4FB5-82F6-F820DD494DC1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96844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4756" cy="50083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8060" y="0"/>
            <a:ext cx="2974756" cy="50083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B7D10B5-E30B-47F1-9982-5A9EA80128FC}" type="datetimeFigureOut">
              <a:rPr lang="sv-SE"/>
              <a:pPr>
                <a:defRPr/>
              </a:pPr>
              <a:t>2021-05-18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50888"/>
            <a:ext cx="4997450" cy="37480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1" tIns="46090" rIns="92181" bIns="46090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6129" y="4747828"/>
            <a:ext cx="5492094" cy="4498187"/>
          </a:xfrm>
          <a:prstGeom prst="rect">
            <a:avLst/>
          </a:prstGeom>
        </p:spPr>
        <p:txBody>
          <a:bodyPr vert="horz" lIns="92181" tIns="46090" rIns="92181" bIns="46090" rtlCol="0"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94105"/>
            <a:ext cx="2974756" cy="50083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8060" y="9494105"/>
            <a:ext cx="2974756" cy="50083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C2C40A4-FDCA-42D3-A03A-A8AD0E2F5AB1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75498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(12/8/15 15:32) -----</a:t>
            </a:r>
          </a:p>
          <a:p>
            <a:r>
              <a:rPr lang="en-US"/>
              <a:t>bakgrund separat slide:</a:t>
            </a:r>
          </a:p>
          <a:p>
            <a:r>
              <a:rPr lang="en-US"/>
              <a:t>samla foskning inom infektion, immunologi, cancer, metabolism, infektionsmedicin, translationell immunologi, hepatologi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2C40A4-FDCA-42D3-A03A-A8AD0E2F5AB1}" type="slidenum">
              <a:rPr lang="sv-SE" smtClean="0"/>
              <a:pPr>
                <a:defRPr/>
              </a:pPr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2384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K:\kunder\2011\Karolinska_institutet\Bilder\Optimerade\leverans-3-Studentexamen-i-Filadelfiakyrkan-2010-Foto-Erik-Cronberg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8" y="765175"/>
            <a:ext cx="9001125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ktangel 26"/>
          <p:cNvSpPr/>
          <p:nvPr userDrawn="1"/>
        </p:nvSpPr>
        <p:spPr>
          <a:xfrm>
            <a:off x="71438" y="3429000"/>
            <a:ext cx="9001125" cy="3060700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89025" y="3846989"/>
            <a:ext cx="8359688" cy="1231106"/>
          </a:xfrm>
          <a:noFill/>
        </p:spPr>
        <p:txBody>
          <a:bodyPr tIns="0" bIns="0" anchor="t">
            <a:normAutofit/>
          </a:bodyPr>
          <a:lstStyle>
            <a:lvl1pPr>
              <a:defRPr kumimoji="0" lang="sv-SE" sz="4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89025" y="5193196"/>
            <a:ext cx="8359688" cy="304699"/>
          </a:xfrm>
          <a:noFill/>
        </p:spPr>
        <p:txBody>
          <a:bodyPr rtlCol="0">
            <a:sp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3"/>
              </a:buClr>
              <a:buFont typeface="Wingdings" pitchFamily="2" charset="2"/>
              <a:buNone/>
              <a:def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9" name="Platshållare för text 19"/>
          <p:cNvSpPr>
            <a:spLocks noGrp="1"/>
          </p:cNvSpPr>
          <p:nvPr>
            <p:ph type="body" sz="quarter" idx="13"/>
          </p:nvPr>
        </p:nvSpPr>
        <p:spPr>
          <a:xfrm>
            <a:off x="5759450" y="6225800"/>
            <a:ext cx="3313111" cy="263900"/>
          </a:xfrm>
          <a:noFill/>
        </p:spPr>
        <p:txBody>
          <a:bodyPr lIns="72000" tIns="72000" rIns="72000" bIns="72000" rtlCol="0" anchor="b">
            <a:spAutoFit/>
          </a:bodyPr>
          <a:lstStyle>
            <a:lvl1pPr marL="0" indent="0" algn="r" defTabSz="9144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3"/>
              </a:buClr>
              <a:buFont typeface="Wingdings" pitchFamily="2" charset="2"/>
              <a:buNone/>
              <a:defRPr lang="sv-SE" sz="7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Klicka här för att ändra format på bakgrundstexten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42A40-2128-D14B-99C5-8726C2A8F59C}" type="datetime1">
              <a:rPr lang="sv-SE" smtClean="0"/>
              <a:t>2021-05-18</a:t>
            </a:fld>
            <a:endParaRPr lang="sv-SE" dirty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ANA Futura</a:t>
            </a:r>
            <a:endParaRPr lang="sv-SE" dirty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AD195-AB83-4008-8F39-71B5542E59F1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K:\kunder\2011\Karolinska_institutet\Bilder\Optimerade\leverans-3-Studentexamen-i-Filadelfiakyrkan-2010-Foto-Erik-Cronberg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8" y="765175"/>
            <a:ext cx="9001125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ktangel 26"/>
          <p:cNvSpPr/>
          <p:nvPr userDrawn="1"/>
        </p:nvSpPr>
        <p:spPr>
          <a:xfrm>
            <a:off x="71438" y="3429000"/>
            <a:ext cx="9001125" cy="3060700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89025" y="3846989"/>
            <a:ext cx="8359688" cy="1231106"/>
          </a:xfrm>
          <a:noFill/>
        </p:spPr>
        <p:txBody>
          <a:bodyPr tIns="0" bIns="0" anchor="t">
            <a:normAutofit/>
          </a:bodyPr>
          <a:lstStyle>
            <a:lvl1pPr>
              <a:defRPr kumimoji="0" lang="sv-SE" sz="4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89025" y="5193196"/>
            <a:ext cx="8359688" cy="304699"/>
          </a:xfrm>
          <a:noFill/>
        </p:spPr>
        <p:txBody>
          <a:bodyPr rtlCol="0">
            <a:sp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3"/>
              </a:buClr>
              <a:buFont typeface="Wingdings" pitchFamily="2" charset="2"/>
              <a:buNone/>
              <a:def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9" name="Platshållare för text 19"/>
          <p:cNvSpPr>
            <a:spLocks noGrp="1"/>
          </p:cNvSpPr>
          <p:nvPr>
            <p:ph type="body" sz="quarter" idx="13"/>
          </p:nvPr>
        </p:nvSpPr>
        <p:spPr>
          <a:xfrm>
            <a:off x="5759450" y="6225800"/>
            <a:ext cx="3313111" cy="263900"/>
          </a:xfrm>
          <a:noFill/>
        </p:spPr>
        <p:txBody>
          <a:bodyPr lIns="72000" tIns="72000" rIns="72000" bIns="72000" rtlCol="0" anchor="b">
            <a:spAutoFit/>
          </a:bodyPr>
          <a:lstStyle>
            <a:lvl1pPr marL="0" indent="0" algn="r" defTabSz="914400" rtl="0" eaLnBrk="1" latinLnBrk="0" hangingPunct="1">
              <a:lnSpc>
                <a:spcPct val="110000"/>
              </a:lnSpc>
              <a:spcBef>
                <a:spcPts val="900"/>
              </a:spcBef>
              <a:buClr>
                <a:schemeClr val="accent3"/>
              </a:buClr>
              <a:buFont typeface="Wingdings" pitchFamily="2" charset="2"/>
              <a:buNone/>
              <a:defRPr lang="sv-SE" sz="7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Klicka här för att ändra format på bakgrundstexten</a:t>
            </a:r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41034-2052-294E-9AAE-AB979E31547C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AD195-AB83-4008-8F39-71B5542E59F1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2EF83-8821-FD47-8045-E9A268289DE9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5874B-05C8-466A-8732-8BD80CC5A6BC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7"/>
          <p:cNvSpPr/>
          <p:nvPr userDrawn="1"/>
        </p:nvSpPr>
        <p:spPr>
          <a:xfrm>
            <a:off x="71438" y="4149725"/>
            <a:ext cx="7920037" cy="233997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2000" tIns="100800" rIns="72000" bIns="100800">
            <a:normAutofit/>
          </a:bodyPr>
          <a:lstStyle/>
          <a:p>
            <a:pPr algn="ctr">
              <a:defRPr/>
            </a:pPr>
            <a:endParaRPr lang="sv-SE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ktangel 10"/>
          <p:cNvSpPr/>
          <p:nvPr userDrawn="1"/>
        </p:nvSpPr>
        <p:spPr>
          <a:xfrm rot="16200000" flipH="1">
            <a:off x="7109619" y="2186781"/>
            <a:ext cx="2844800" cy="1081088"/>
          </a:xfrm>
          <a:prstGeom prst="rect">
            <a:avLst/>
          </a:prstGeom>
          <a:solidFill>
            <a:srgbClr val="9FE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solidFill>
                <a:prstClr val="white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288" y="1304925"/>
            <a:ext cx="5688011" cy="2844800"/>
          </a:xfrm>
        </p:spPr>
        <p:txBody>
          <a:bodyPr tIns="0" bIns="144000" anchor="ctr">
            <a:normAutofit/>
          </a:bodyPr>
          <a:lstStyle>
            <a:lvl1pPr algn="l">
              <a:defRPr sz="3200" b="0" cap="none">
                <a:solidFill>
                  <a:srgbClr val="87005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95288" y="4149725"/>
            <a:ext cx="5688011" cy="212407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BF759-58B9-1449-AE3F-0AA7DBBE4310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85F88-1CE6-4F5B-B30C-B03959E90793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95288" y="2168525"/>
            <a:ext cx="4068762" cy="41080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79949" y="2168525"/>
            <a:ext cx="4068763" cy="41080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FC312-9A05-1F42-BCBE-43F2D824B7CB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B929E-F23C-4F15-B4F1-5648C994238D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287" y="2168523"/>
            <a:ext cx="5148263" cy="410804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5759450" y="2168497"/>
            <a:ext cx="2989263" cy="4108049"/>
          </a:xfrm>
        </p:spPr>
        <p:txBody>
          <a:bodyPr rtlCol="0">
            <a:normAutofit/>
          </a:bodyPr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5"/>
          </p:nvPr>
        </p:nvSpPr>
        <p:spPr>
          <a:xfrm>
            <a:off x="5693615" y="5938713"/>
            <a:ext cx="2989263" cy="265112"/>
          </a:xfrm>
        </p:spPr>
        <p:txBody>
          <a:bodyPr anchor="b">
            <a:normAutofit/>
          </a:bodyPr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Klicka här för att ändra format på bakgrundstexten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9CEB3-2406-D241-A0FF-E3E3B40ECDF3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518C0-C658-4324-B8CB-6C43C96D0A22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287" y="2168524"/>
            <a:ext cx="5148263" cy="410804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5759450" y="2168523"/>
            <a:ext cx="2989263" cy="2034000"/>
          </a:xfrm>
        </p:spPr>
        <p:txBody>
          <a:bodyPr rtlCol="0">
            <a:normAutofit/>
          </a:bodyPr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9" name="Platshållare för bild 6"/>
          <p:cNvSpPr>
            <a:spLocks noGrp="1"/>
          </p:cNvSpPr>
          <p:nvPr>
            <p:ph type="pic" sz="quarter" idx="15"/>
          </p:nvPr>
        </p:nvSpPr>
        <p:spPr>
          <a:xfrm>
            <a:off x="5759450" y="4242573"/>
            <a:ext cx="2989263" cy="2034000"/>
          </a:xfrm>
        </p:spPr>
        <p:txBody>
          <a:bodyPr rtlCol="0">
            <a:normAutofit/>
          </a:bodyPr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5759450" y="6012646"/>
            <a:ext cx="2989263" cy="263900"/>
          </a:xfrm>
          <a:noFill/>
        </p:spPr>
        <p:txBody>
          <a:bodyPr lIns="72000" tIns="72000" rIns="72000" bIns="72000" rtlCol="0" anchor="b">
            <a:spAutoFit/>
          </a:bodyPr>
          <a:lstStyle>
            <a:lvl1pPr marL="0" indent="0" algn="r" defTabSz="914400" rtl="0" eaLnBrk="1" latinLnBrk="0" hangingPunct="1">
              <a:buNone/>
              <a:defRPr lang="sv-SE" sz="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Klicka här för att ändra format på bakgrundstexten</a:t>
            </a:r>
          </a:p>
        </p:txBody>
      </p:sp>
      <p:sp>
        <p:nvSpPr>
          <p:cNvPr id="12" name="Platshållare för text 10"/>
          <p:cNvSpPr>
            <a:spLocks noGrp="1"/>
          </p:cNvSpPr>
          <p:nvPr>
            <p:ph type="body" sz="quarter" idx="16"/>
          </p:nvPr>
        </p:nvSpPr>
        <p:spPr>
          <a:xfrm>
            <a:off x="5759450" y="3938626"/>
            <a:ext cx="2989263" cy="263900"/>
          </a:xfrm>
          <a:noFill/>
        </p:spPr>
        <p:txBody>
          <a:bodyPr lIns="72000" tIns="72000" rIns="72000" bIns="72000" rtlCol="0" anchor="b">
            <a:spAutoFit/>
          </a:bodyPr>
          <a:lstStyle>
            <a:lvl1pPr marL="0" indent="0" algn="r" defTabSz="914400" rtl="0" eaLnBrk="1" latinLnBrk="0" hangingPunct="1">
              <a:buNone/>
              <a:defRPr lang="sv-SE" sz="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Klicka här för att ändra format på bakgrundstexten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C9F3-432B-784F-AF5C-B4450E5FB512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46759-D5DA-48F9-AB8F-09516E78C64C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95287" y="2168524"/>
            <a:ext cx="8353425" cy="410805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95287" y="5417708"/>
            <a:ext cx="5148263" cy="858866"/>
          </a:xfrm>
        </p:spPr>
        <p:txBody>
          <a:bodyPr lIns="90000" tIns="90000" rIns="90000" bIns="9000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buClr>
                <a:srgbClr val="870052"/>
              </a:buClr>
              <a:buNone/>
              <a:defRPr lang="sv-SE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5A130-D42D-A54B-A04B-8FE26F3D5216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2F192-9F99-4E29-B967-91EE0EFD5E04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5759450" y="6177368"/>
            <a:ext cx="2989263" cy="147637"/>
          </a:xfrm>
        </p:spPr>
        <p:txBody>
          <a:bodyPr>
            <a:normAutofit/>
          </a:bodyPr>
          <a:lstStyle>
            <a:lvl1pPr marL="0" indent="0" algn="r"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DE7EA-D69D-0C42-8FE7-C12C81FF1450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13ECD-190F-4420-A5CA-3EFEAE62A66D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F76F6-EC08-374B-9A80-6C69390F3639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9946B-00B1-4A1F-BDE6-A64B42F487E1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571472" y="1000108"/>
            <a:ext cx="7740678" cy="1196992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98054479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FBEBC-7649-F54D-9C8C-AFFBC7A14F3F}" type="datetime1">
              <a:rPr lang="sv-SE" smtClean="0"/>
              <a:t>2021-05-18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ANA Futura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5874B-05C8-466A-8732-8BD80CC5A6BC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7F0BD-EAC4-9846-AF35-D29FB6D6B92D}" type="datetime1">
              <a:rPr lang="sv-SE" smtClean="0"/>
              <a:t>2021-05-18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sv-SE"/>
              <a:t>ANA Futura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E5F9E1A-BD01-4796-BB88-EF08C06FCC05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0658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7"/>
          <p:cNvSpPr/>
          <p:nvPr userDrawn="1"/>
        </p:nvSpPr>
        <p:spPr>
          <a:xfrm>
            <a:off x="71438" y="4149725"/>
            <a:ext cx="7920037" cy="233997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2000" tIns="100800" rIns="72000" bIns="100800">
            <a:normAutofit/>
          </a:bodyPr>
          <a:lstStyle/>
          <a:p>
            <a:pPr algn="ctr">
              <a:defRPr/>
            </a:pPr>
            <a:endParaRPr lang="sv-SE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ktangel 10"/>
          <p:cNvSpPr/>
          <p:nvPr userDrawn="1"/>
        </p:nvSpPr>
        <p:spPr>
          <a:xfrm rot="16200000" flipH="1">
            <a:off x="7109619" y="2186781"/>
            <a:ext cx="2844800" cy="1081088"/>
          </a:xfrm>
          <a:prstGeom prst="rect">
            <a:avLst/>
          </a:prstGeom>
          <a:solidFill>
            <a:srgbClr val="9FE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288" y="1304925"/>
            <a:ext cx="5688011" cy="2844800"/>
          </a:xfrm>
        </p:spPr>
        <p:txBody>
          <a:bodyPr tIns="0" bIns="144000" anchor="ctr">
            <a:normAutofit/>
          </a:bodyPr>
          <a:lstStyle>
            <a:lvl1pPr algn="l">
              <a:defRPr sz="3200" b="0" cap="none">
                <a:solidFill>
                  <a:srgbClr val="87005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95288" y="4149725"/>
            <a:ext cx="5688011" cy="212407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D78C0-FBDB-C142-AFEE-194108B6BA67}" type="datetime1">
              <a:rPr lang="sv-SE" smtClean="0"/>
              <a:t>2021-05-18</a:t>
            </a:fld>
            <a:endParaRPr lang="sv-SE" dirty="0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ANA Futura</a:t>
            </a:r>
            <a:endParaRPr lang="sv-SE" dirty="0"/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85F88-1CE6-4F5B-B30C-B03959E90793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95288" y="2168525"/>
            <a:ext cx="4068762" cy="41080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79949" y="2168525"/>
            <a:ext cx="4068763" cy="41080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5EE3D-6522-A84F-9F83-1D6E80FFE9A3}" type="datetime1">
              <a:rPr lang="sv-SE" smtClean="0"/>
              <a:t>2021-05-18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ANA Futura</a:t>
            </a:r>
            <a:endParaRPr lang="sv-SE" dirty="0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B929E-F23C-4F15-B4F1-5648C994238D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287" y="2168523"/>
            <a:ext cx="5148263" cy="410804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5759450" y="2168497"/>
            <a:ext cx="2989263" cy="4108049"/>
          </a:xfrm>
        </p:spPr>
        <p:txBody>
          <a:bodyPr rtlCol="0">
            <a:normAutofit/>
          </a:bodyPr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5"/>
          </p:nvPr>
        </p:nvSpPr>
        <p:spPr>
          <a:xfrm>
            <a:off x="5693615" y="5938713"/>
            <a:ext cx="2989263" cy="265112"/>
          </a:xfrm>
        </p:spPr>
        <p:txBody>
          <a:bodyPr anchor="b">
            <a:normAutofit/>
          </a:bodyPr>
          <a:lstStyle>
            <a:lvl1pPr marL="0" indent="0" algn="r">
              <a:buNone/>
              <a:defRPr sz="700"/>
            </a:lvl1pPr>
          </a:lstStyle>
          <a:p>
            <a:pPr lvl="0"/>
            <a:r>
              <a:rPr lang="en-US" dirty="0"/>
              <a:t>Klicka här för att ändra format på bakgrundstexten</a:t>
            </a:r>
          </a:p>
        </p:txBody>
      </p:sp>
      <p:sp>
        <p:nvSpPr>
          <p:cNvPr id="6" name="Platshållare för datum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CCFEF-ACC8-7744-9732-7A17626FEA88}" type="datetime1">
              <a:rPr lang="sv-SE" smtClean="0"/>
              <a:t>2021-05-18</a:t>
            </a:fld>
            <a:endParaRPr lang="sv-SE" dirty="0"/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ANA Futura</a:t>
            </a:r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518C0-C658-4324-B8CB-6C43C96D0A22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287" y="2168524"/>
            <a:ext cx="5148263" cy="410804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5759450" y="2168523"/>
            <a:ext cx="2989263" cy="2034000"/>
          </a:xfrm>
        </p:spPr>
        <p:txBody>
          <a:bodyPr rtlCol="0">
            <a:normAutofit/>
          </a:bodyPr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9" name="Platshållare för bild 6"/>
          <p:cNvSpPr>
            <a:spLocks noGrp="1"/>
          </p:cNvSpPr>
          <p:nvPr>
            <p:ph type="pic" sz="quarter" idx="15"/>
          </p:nvPr>
        </p:nvSpPr>
        <p:spPr>
          <a:xfrm>
            <a:off x="5759450" y="4242573"/>
            <a:ext cx="2989263" cy="2034000"/>
          </a:xfrm>
        </p:spPr>
        <p:txBody>
          <a:bodyPr rtlCol="0">
            <a:normAutofit/>
          </a:bodyPr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5759450" y="6012646"/>
            <a:ext cx="2989263" cy="263900"/>
          </a:xfrm>
          <a:noFill/>
        </p:spPr>
        <p:txBody>
          <a:bodyPr lIns="72000" tIns="72000" rIns="72000" bIns="72000" rtlCol="0" anchor="b">
            <a:spAutoFit/>
          </a:bodyPr>
          <a:lstStyle>
            <a:lvl1pPr marL="0" indent="0" algn="r" defTabSz="914400" rtl="0" eaLnBrk="1" latinLnBrk="0" hangingPunct="1">
              <a:buNone/>
              <a:defRPr lang="sv-SE" sz="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Klicka här för att ändra format på bakgrundstexten</a:t>
            </a:r>
          </a:p>
        </p:txBody>
      </p:sp>
      <p:sp>
        <p:nvSpPr>
          <p:cNvPr id="12" name="Platshållare för text 10"/>
          <p:cNvSpPr>
            <a:spLocks noGrp="1"/>
          </p:cNvSpPr>
          <p:nvPr>
            <p:ph type="body" sz="quarter" idx="16"/>
          </p:nvPr>
        </p:nvSpPr>
        <p:spPr>
          <a:xfrm>
            <a:off x="5759450" y="3938626"/>
            <a:ext cx="2989263" cy="263900"/>
          </a:xfrm>
          <a:noFill/>
        </p:spPr>
        <p:txBody>
          <a:bodyPr lIns="72000" tIns="72000" rIns="72000" bIns="72000" rtlCol="0" anchor="b">
            <a:spAutoFit/>
          </a:bodyPr>
          <a:lstStyle>
            <a:lvl1pPr marL="0" indent="0" algn="r" defTabSz="914400" rtl="0" eaLnBrk="1" latinLnBrk="0" hangingPunct="1">
              <a:buNone/>
              <a:defRPr lang="sv-SE" sz="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Klicka här för att ändra format på bakgrundstexten</a:t>
            </a:r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DA9C5-A6C8-EC4F-AC2C-9B6239C2601D}" type="datetime1">
              <a:rPr lang="sv-SE" smtClean="0"/>
              <a:t>2021-05-18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ANA Futura</a:t>
            </a:r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46759-D5DA-48F9-AB8F-09516E78C64C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95287" y="2168524"/>
            <a:ext cx="8353425" cy="410805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95287" y="5417708"/>
            <a:ext cx="5148263" cy="858866"/>
          </a:xfrm>
        </p:spPr>
        <p:txBody>
          <a:bodyPr lIns="90000" tIns="90000" rIns="90000" bIns="9000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buClr>
                <a:srgbClr val="870052"/>
              </a:buClr>
              <a:buNone/>
              <a:defRPr lang="sv-SE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3CCEF-D772-BF44-9219-812879B1B271}" type="datetime1">
              <a:rPr lang="sv-SE" smtClean="0"/>
              <a:t>2021-05-18</a:t>
            </a:fld>
            <a:endParaRPr lang="sv-SE" dirty="0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ANA Futura</a:t>
            </a:r>
            <a:endParaRPr lang="sv-SE" dirty="0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2F192-9F99-4E29-B967-91EE0EFD5E04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5759450" y="6177368"/>
            <a:ext cx="2989263" cy="147637"/>
          </a:xfrm>
        </p:spPr>
        <p:txBody>
          <a:bodyPr>
            <a:normAutofit/>
          </a:bodyPr>
          <a:lstStyle>
            <a:lvl1pPr marL="0" indent="0" algn="r"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55BEB-7985-634A-89A8-B356C60D2010}" type="datetime1">
              <a:rPr lang="sv-SE" smtClean="0"/>
              <a:t>2021-05-18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ANA Futura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13ECD-190F-4420-A5CA-3EFEAE62A66D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1AD6C-C6B5-8E4F-BEE4-03CF44D8D5C1}" type="datetime1">
              <a:rPr lang="sv-SE" smtClean="0"/>
              <a:t>2021-05-18</a:t>
            </a:fld>
            <a:endParaRPr lang="sv-SE" dirty="0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ANA Futura</a:t>
            </a:r>
            <a:endParaRPr lang="sv-SE" dirty="0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9946B-00B1-4A1F-BDE6-A64B42F487E1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0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71438" y="765175"/>
            <a:ext cx="9001125" cy="60118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39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3" name="Rektangel 32"/>
          <p:cNvSpPr/>
          <p:nvPr/>
        </p:nvSpPr>
        <p:spPr>
          <a:xfrm>
            <a:off x="71438" y="6524625"/>
            <a:ext cx="9001125" cy="252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2000" tIns="100800" rIns="72000" bIns="100800"/>
          <a:lstStyle/>
          <a:p>
            <a:pPr algn="ctr">
              <a:defRPr/>
            </a:pPr>
            <a:endParaRPr lang="sv-SE" sz="1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395288" y="1016000"/>
            <a:ext cx="8353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44000" rIns="0" bIns="1152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395288" y="2168525"/>
            <a:ext cx="83534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15900" y="6524625"/>
            <a:ext cx="1403350" cy="252413"/>
          </a:xfrm>
          <a:prstGeom prst="rect">
            <a:avLst/>
          </a:prstGeom>
        </p:spPr>
        <p:txBody>
          <a:bodyPr vert="horz" wrap="none" lIns="0" tIns="64800" rIns="108000" bIns="64800" rtlCol="0"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6EAB69A-8914-2249-82F8-CBB123D57FEF}" type="datetime1">
              <a:rPr lang="sv-SE" smtClean="0"/>
              <a:t>2021-05-18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524625"/>
            <a:ext cx="5905500" cy="252413"/>
          </a:xfrm>
          <a:prstGeom prst="rect">
            <a:avLst/>
          </a:prstGeom>
        </p:spPr>
        <p:txBody>
          <a:bodyPr vert="horz" wrap="none" lIns="108000" tIns="64800" rIns="108000" bIns="64800" rtlCol="0" anchor="ctr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ANA Futura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521575" y="6524625"/>
            <a:ext cx="1406525" cy="252413"/>
          </a:xfrm>
          <a:prstGeom prst="rect">
            <a:avLst/>
          </a:prstGeom>
        </p:spPr>
        <p:txBody>
          <a:bodyPr vert="horz" wrap="none" lIns="108000" tIns="64800" rIns="0" bIns="6480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74B93D-1257-4CE0-8284-129A13FE5894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1033" name="Rektangel 30"/>
          <p:cNvSpPr>
            <a:spLocks noChangeArrowheads="1"/>
          </p:cNvSpPr>
          <p:nvPr/>
        </p:nvSpPr>
        <p:spPr bwMode="auto">
          <a:xfrm>
            <a:off x="71438" y="80963"/>
            <a:ext cx="9001125" cy="684212"/>
          </a:xfrm>
          <a:prstGeom prst="rect">
            <a:avLst/>
          </a:prstGeom>
          <a:gradFill rotWithShape="0">
            <a:gsLst>
              <a:gs pos="0">
                <a:srgbClr val="AA4A7E"/>
              </a:gs>
              <a:gs pos="75000">
                <a:srgbClr val="870052"/>
              </a:gs>
              <a:gs pos="100000">
                <a:srgbClr val="87005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100800" rIns="72000" bIns="100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sv-SE" altLang="sv-SE" sz="1000">
              <a:cs typeface="Arial" charset="0"/>
            </a:endParaRPr>
          </a:p>
        </p:txBody>
      </p:sp>
      <p:pic>
        <p:nvPicPr>
          <p:cNvPr id="1034" name="Picture 3" descr="K:\kunder\2011\Karolinska_institutet\Skisser\Logo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80963"/>
            <a:ext cx="13684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ktangel 29"/>
          <p:cNvSpPr/>
          <p:nvPr/>
        </p:nvSpPr>
        <p:spPr>
          <a:xfrm>
            <a:off x="71438" y="747713"/>
            <a:ext cx="9001125" cy="17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3983" r:id="rId2"/>
    <p:sldLayoutId id="2147484002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rgbClr val="D40963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0975" algn="l" rtl="0" eaLnBrk="0" fontAlgn="base" hangingPunct="0">
        <a:lnSpc>
          <a:spcPct val="110000"/>
        </a:lnSpc>
        <a:spcBef>
          <a:spcPts val="600"/>
        </a:spcBef>
        <a:spcAft>
          <a:spcPts val="300"/>
        </a:spcAft>
        <a:buClr>
          <a:srgbClr val="D40963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0975" algn="l" rtl="0" eaLnBrk="0" fontAlgn="base" hangingPunct="0">
        <a:lnSpc>
          <a:spcPct val="110000"/>
        </a:lnSpc>
        <a:spcBef>
          <a:spcPts val="5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79388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71438" y="765175"/>
            <a:ext cx="9001125" cy="60118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39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71438" y="6524625"/>
            <a:ext cx="9001125" cy="252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2000" tIns="100800" rIns="72000" bIns="100800"/>
          <a:lstStyle/>
          <a:p>
            <a:pPr algn="ctr">
              <a:defRPr/>
            </a:pPr>
            <a:endParaRPr lang="sv-SE" sz="10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395288" y="1016000"/>
            <a:ext cx="8353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44000" rIns="0" bIns="1152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395288" y="2168525"/>
            <a:ext cx="83534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15900" y="6524625"/>
            <a:ext cx="1403350" cy="252413"/>
          </a:xfrm>
          <a:prstGeom prst="rect">
            <a:avLst/>
          </a:prstGeom>
        </p:spPr>
        <p:txBody>
          <a:bodyPr vert="horz" wrap="none" lIns="0" tIns="64800" rIns="108000" bIns="64800" rtlCol="0"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74603DC-1392-5146-A7D3-A04BCF8D6207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524625"/>
            <a:ext cx="5905500" cy="252413"/>
          </a:xfrm>
          <a:prstGeom prst="rect">
            <a:avLst/>
          </a:prstGeom>
        </p:spPr>
        <p:txBody>
          <a:bodyPr vert="horz" wrap="none" lIns="108000" tIns="64800" rIns="108000" bIns="64800" rtlCol="0" anchor="ctr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521575" y="6524625"/>
            <a:ext cx="1406525" cy="252413"/>
          </a:xfrm>
          <a:prstGeom prst="rect">
            <a:avLst/>
          </a:prstGeom>
        </p:spPr>
        <p:txBody>
          <a:bodyPr vert="horz" wrap="none" lIns="108000" tIns="64800" rIns="0" bIns="6480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74B93D-1257-4CE0-8284-129A13FE5894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33" name="Rektangel 30"/>
          <p:cNvSpPr>
            <a:spLocks noChangeArrowheads="1"/>
          </p:cNvSpPr>
          <p:nvPr/>
        </p:nvSpPr>
        <p:spPr bwMode="auto">
          <a:xfrm>
            <a:off x="71438" y="80963"/>
            <a:ext cx="9001125" cy="684212"/>
          </a:xfrm>
          <a:prstGeom prst="rect">
            <a:avLst/>
          </a:prstGeom>
          <a:gradFill rotWithShape="0">
            <a:gsLst>
              <a:gs pos="0">
                <a:srgbClr val="AA4A7E"/>
              </a:gs>
              <a:gs pos="75000">
                <a:srgbClr val="870052"/>
              </a:gs>
              <a:gs pos="100000">
                <a:srgbClr val="87005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100800" rIns="72000" bIns="100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sv-SE" altLang="sv-SE" sz="100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34" name="Picture 3" descr="K:\kunder\2011\Karolinska_institutet\Skisser\Logo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80963"/>
            <a:ext cx="13684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ktangel 29"/>
          <p:cNvSpPr/>
          <p:nvPr/>
        </p:nvSpPr>
        <p:spPr>
          <a:xfrm>
            <a:off x="71438" y="747713"/>
            <a:ext cx="9001125" cy="17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rgbClr val="D40963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0975" algn="l" rtl="0" eaLnBrk="0" fontAlgn="base" hangingPunct="0">
        <a:lnSpc>
          <a:spcPct val="110000"/>
        </a:lnSpc>
        <a:spcBef>
          <a:spcPts val="600"/>
        </a:spcBef>
        <a:spcAft>
          <a:spcPts val="300"/>
        </a:spcAft>
        <a:buClr>
          <a:srgbClr val="D40963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0975" algn="l" rtl="0" eaLnBrk="0" fontAlgn="base" hangingPunct="0">
        <a:lnSpc>
          <a:spcPct val="110000"/>
        </a:lnSpc>
        <a:spcBef>
          <a:spcPts val="5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79388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71438" y="765175"/>
            <a:ext cx="9001125" cy="60118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39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71438" y="6524625"/>
            <a:ext cx="9001125" cy="252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2000" tIns="100800" rIns="72000" bIns="100800"/>
          <a:lstStyle/>
          <a:p>
            <a:pPr algn="ctr">
              <a:defRPr/>
            </a:pPr>
            <a:endParaRPr lang="sv-SE" sz="10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395288" y="1016000"/>
            <a:ext cx="8353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44000" rIns="0" bIns="1152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395288" y="2168525"/>
            <a:ext cx="83534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15900" y="6524625"/>
            <a:ext cx="1403350" cy="252413"/>
          </a:xfrm>
          <a:prstGeom prst="rect">
            <a:avLst/>
          </a:prstGeom>
        </p:spPr>
        <p:txBody>
          <a:bodyPr vert="horz" wrap="none" lIns="0" tIns="64800" rIns="108000" bIns="64800" rtlCol="0"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CDD8D6-08CB-DE46-8E33-0F6ACDCF1D6C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524625"/>
            <a:ext cx="5905500" cy="252413"/>
          </a:xfrm>
          <a:prstGeom prst="rect">
            <a:avLst/>
          </a:prstGeom>
        </p:spPr>
        <p:txBody>
          <a:bodyPr vert="horz" wrap="none" lIns="108000" tIns="64800" rIns="108000" bIns="64800" rtlCol="0" anchor="ctr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521575" y="6524625"/>
            <a:ext cx="1406525" cy="252413"/>
          </a:xfrm>
          <a:prstGeom prst="rect">
            <a:avLst/>
          </a:prstGeom>
        </p:spPr>
        <p:txBody>
          <a:bodyPr vert="horz" wrap="none" lIns="108000" tIns="64800" rIns="0" bIns="6480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74B93D-1257-4CE0-8284-129A13FE5894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33" name="Rektangel 30"/>
          <p:cNvSpPr>
            <a:spLocks noChangeArrowheads="1"/>
          </p:cNvSpPr>
          <p:nvPr/>
        </p:nvSpPr>
        <p:spPr bwMode="auto">
          <a:xfrm>
            <a:off x="71438" y="80963"/>
            <a:ext cx="9001125" cy="684212"/>
          </a:xfrm>
          <a:prstGeom prst="rect">
            <a:avLst/>
          </a:prstGeom>
          <a:gradFill rotWithShape="0">
            <a:gsLst>
              <a:gs pos="0">
                <a:srgbClr val="AA4A7E"/>
              </a:gs>
              <a:gs pos="75000">
                <a:srgbClr val="870052"/>
              </a:gs>
              <a:gs pos="100000">
                <a:srgbClr val="87005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100800" rIns="72000" bIns="100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sv-SE" altLang="sv-SE" sz="100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34" name="Picture 3" descr="K:\kunder\2011\Karolinska_institutet\Skisser\Logo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80963"/>
            <a:ext cx="13684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ktangel 29"/>
          <p:cNvSpPr/>
          <p:nvPr/>
        </p:nvSpPr>
        <p:spPr>
          <a:xfrm>
            <a:off x="71438" y="747713"/>
            <a:ext cx="9001125" cy="17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rgbClr val="D40963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0975" algn="l" rtl="0" eaLnBrk="0" fontAlgn="base" hangingPunct="0">
        <a:lnSpc>
          <a:spcPct val="110000"/>
        </a:lnSpc>
        <a:spcBef>
          <a:spcPts val="600"/>
        </a:spcBef>
        <a:spcAft>
          <a:spcPts val="300"/>
        </a:spcAft>
        <a:buClr>
          <a:srgbClr val="D40963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0975" algn="l" rtl="0" eaLnBrk="0" fontAlgn="base" hangingPunct="0">
        <a:lnSpc>
          <a:spcPct val="110000"/>
        </a:lnSpc>
        <a:spcBef>
          <a:spcPts val="5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79388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71438" y="765175"/>
            <a:ext cx="9001125" cy="60118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39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71438" y="6524625"/>
            <a:ext cx="9001125" cy="252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2000" tIns="100800" rIns="72000" bIns="100800"/>
          <a:lstStyle/>
          <a:p>
            <a:pPr algn="ctr">
              <a:defRPr/>
            </a:pPr>
            <a:endParaRPr lang="sv-SE" sz="10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395288" y="1016000"/>
            <a:ext cx="8353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44000" rIns="0" bIns="1152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395288" y="2168525"/>
            <a:ext cx="83534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15900" y="6524625"/>
            <a:ext cx="1403350" cy="252413"/>
          </a:xfrm>
          <a:prstGeom prst="rect">
            <a:avLst/>
          </a:prstGeom>
        </p:spPr>
        <p:txBody>
          <a:bodyPr vert="horz" wrap="none" lIns="0" tIns="64800" rIns="108000" bIns="64800" rtlCol="0"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63EF6B4-97E0-BC45-844B-282A4C710E56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524625"/>
            <a:ext cx="5905500" cy="252413"/>
          </a:xfrm>
          <a:prstGeom prst="rect">
            <a:avLst/>
          </a:prstGeom>
        </p:spPr>
        <p:txBody>
          <a:bodyPr vert="horz" wrap="none" lIns="108000" tIns="64800" rIns="108000" bIns="64800" rtlCol="0" anchor="ctr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521575" y="6524625"/>
            <a:ext cx="1406525" cy="252413"/>
          </a:xfrm>
          <a:prstGeom prst="rect">
            <a:avLst/>
          </a:prstGeom>
        </p:spPr>
        <p:txBody>
          <a:bodyPr vert="horz" wrap="none" lIns="108000" tIns="64800" rIns="0" bIns="6480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74B93D-1257-4CE0-8284-129A13FE5894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33" name="Rektangel 30"/>
          <p:cNvSpPr>
            <a:spLocks noChangeArrowheads="1"/>
          </p:cNvSpPr>
          <p:nvPr/>
        </p:nvSpPr>
        <p:spPr bwMode="auto">
          <a:xfrm>
            <a:off x="71438" y="80963"/>
            <a:ext cx="9001125" cy="684212"/>
          </a:xfrm>
          <a:prstGeom prst="rect">
            <a:avLst/>
          </a:prstGeom>
          <a:gradFill rotWithShape="0">
            <a:gsLst>
              <a:gs pos="0">
                <a:srgbClr val="AA4A7E"/>
              </a:gs>
              <a:gs pos="75000">
                <a:srgbClr val="870052"/>
              </a:gs>
              <a:gs pos="100000">
                <a:srgbClr val="87005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100800" rIns="72000" bIns="100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sv-SE" altLang="sv-SE" sz="100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34" name="Picture 3" descr="K:\kunder\2011\Karolinska_institutet\Skisser\Logo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80963"/>
            <a:ext cx="13684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ktangel 29"/>
          <p:cNvSpPr/>
          <p:nvPr/>
        </p:nvSpPr>
        <p:spPr>
          <a:xfrm>
            <a:off x="71438" y="747713"/>
            <a:ext cx="9001125" cy="17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rgbClr val="D40963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0975" algn="l" rtl="0" eaLnBrk="0" fontAlgn="base" hangingPunct="0">
        <a:lnSpc>
          <a:spcPct val="110000"/>
        </a:lnSpc>
        <a:spcBef>
          <a:spcPts val="600"/>
        </a:spcBef>
        <a:spcAft>
          <a:spcPts val="300"/>
        </a:spcAft>
        <a:buClr>
          <a:srgbClr val="D40963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0975" algn="l" rtl="0" eaLnBrk="0" fontAlgn="base" hangingPunct="0">
        <a:lnSpc>
          <a:spcPct val="110000"/>
        </a:lnSpc>
        <a:spcBef>
          <a:spcPts val="5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79388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71438" y="765175"/>
            <a:ext cx="9001125" cy="60118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39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71438" y="6524625"/>
            <a:ext cx="9001125" cy="252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2000" tIns="100800" rIns="72000" bIns="100800"/>
          <a:lstStyle/>
          <a:p>
            <a:pPr algn="ctr">
              <a:defRPr/>
            </a:pPr>
            <a:endParaRPr lang="sv-SE" sz="10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395288" y="1016000"/>
            <a:ext cx="8353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44000" rIns="0" bIns="1152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395288" y="2168525"/>
            <a:ext cx="83534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15900" y="6524625"/>
            <a:ext cx="1403350" cy="252413"/>
          </a:xfrm>
          <a:prstGeom prst="rect">
            <a:avLst/>
          </a:prstGeom>
        </p:spPr>
        <p:txBody>
          <a:bodyPr vert="horz" wrap="none" lIns="0" tIns="64800" rIns="108000" bIns="64800" rtlCol="0"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153C330-153C-864C-B449-13BBF9E32C7E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524625"/>
            <a:ext cx="5905500" cy="252413"/>
          </a:xfrm>
          <a:prstGeom prst="rect">
            <a:avLst/>
          </a:prstGeom>
        </p:spPr>
        <p:txBody>
          <a:bodyPr vert="horz" wrap="none" lIns="108000" tIns="64800" rIns="108000" bIns="64800" rtlCol="0" anchor="ctr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521575" y="6524625"/>
            <a:ext cx="1406525" cy="252413"/>
          </a:xfrm>
          <a:prstGeom prst="rect">
            <a:avLst/>
          </a:prstGeom>
        </p:spPr>
        <p:txBody>
          <a:bodyPr vert="horz" wrap="none" lIns="108000" tIns="64800" rIns="0" bIns="6480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74B93D-1257-4CE0-8284-129A13FE5894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33" name="Rektangel 30"/>
          <p:cNvSpPr>
            <a:spLocks noChangeArrowheads="1"/>
          </p:cNvSpPr>
          <p:nvPr/>
        </p:nvSpPr>
        <p:spPr bwMode="auto">
          <a:xfrm>
            <a:off x="71438" y="80963"/>
            <a:ext cx="9001125" cy="684212"/>
          </a:xfrm>
          <a:prstGeom prst="rect">
            <a:avLst/>
          </a:prstGeom>
          <a:gradFill rotWithShape="0">
            <a:gsLst>
              <a:gs pos="0">
                <a:srgbClr val="AA4A7E"/>
              </a:gs>
              <a:gs pos="75000">
                <a:srgbClr val="870052"/>
              </a:gs>
              <a:gs pos="100000">
                <a:srgbClr val="87005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100800" rIns="72000" bIns="100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sv-SE" altLang="sv-SE" sz="100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34" name="Picture 3" descr="K:\kunder\2011\Karolinska_institutet\Skisser\Logo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80963"/>
            <a:ext cx="13684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ktangel 29"/>
          <p:cNvSpPr/>
          <p:nvPr/>
        </p:nvSpPr>
        <p:spPr>
          <a:xfrm>
            <a:off x="71438" y="747713"/>
            <a:ext cx="9001125" cy="17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rgbClr val="D40963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0975" algn="l" rtl="0" eaLnBrk="0" fontAlgn="base" hangingPunct="0">
        <a:lnSpc>
          <a:spcPct val="110000"/>
        </a:lnSpc>
        <a:spcBef>
          <a:spcPts val="600"/>
        </a:spcBef>
        <a:spcAft>
          <a:spcPts val="300"/>
        </a:spcAft>
        <a:buClr>
          <a:srgbClr val="D40963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0975" algn="l" rtl="0" eaLnBrk="0" fontAlgn="base" hangingPunct="0">
        <a:lnSpc>
          <a:spcPct val="110000"/>
        </a:lnSpc>
        <a:spcBef>
          <a:spcPts val="5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79388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71438" y="765175"/>
            <a:ext cx="9001125" cy="60118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39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71438" y="6524625"/>
            <a:ext cx="9001125" cy="252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2000" tIns="100800" rIns="72000" bIns="100800"/>
          <a:lstStyle/>
          <a:p>
            <a:pPr algn="ctr">
              <a:defRPr/>
            </a:pPr>
            <a:endParaRPr lang="sv-SE" sz="10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395288" y="1016000"/>
            <a:ext cx="8353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44000" rIns="0" bIns="1152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395288" y="2168525"/>
            <a:ext cx="83534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15900" y="6524625"/>
            <a:ext cx="1403350" cy="252413"/>
          </a:xfrm>
          <a:prstGeom prst="rect">
            <a:avLst/>
          </a:prstGeom>
        </p:spPr>
        <p:txBody>
          <a:bodyPr vert="horz" wrap="none" lIns="0" tIns="64800" rIns="108000" bIns="64800" rtlCol="0"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72CFF4-EC42-264E-B1F1-F9045850D5F2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524625"/>
            <a:ext cx="5905500" cy="252413"/>
          </a:xfrm>
          <a:prstGeom prst="rect">
            <a:avLst/>
          </a:prstGeom>
        </p:spPr>
        <p:txBody>
          <a:bodyPr vert="horz" wrap="none" lIns="108000" tIns="64800" rIns="108000" bIns="64800" rtlCol="0" anchor="ctr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521575" y="6524625"/>
            <a:ext cx="1406525" cy="252413"/>
          </a:xfrm>
          <a:prstGeom prst="rect">
            <a:avLst/>
          </a:prstGeom>
        </p:spPr>
        <p:txBody>
          <a:bodyPr vert="horz" wrap="none" lIns="108000" tIns="64800" rIns="0" bIns="6480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74B93D-1257-4CE0-8284-129A13FE5894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33" name="Rektangel 30"/>
          <p:cNvSpPr>
            <a:spLocks noChangeArrowheads="1"/>
          </p:cNvSpPr>
          <p:nvPr/>
        </p:nvSpPr>
        <p:spPr bwMode="auto">
          <a:xfrm>
            <a:off x="71438" y="80963"/>
            <a:ext cx="9001125" cy="684212"/>
          </a:xfrm>
          <a:prstGeom prst="rect">
            <a:avLst/>
          </a:prstGeom>
          <a:gradFill rotWithShape="0">
            <a:gsLst>
              <a:gs pos="0">
                <a:srgbClr val="AA4A7E"/>
              </a:gs>
              <a:gs pos="75000">
                <a:srgbClr val="870052"/>
              </a:gs>
              <a:gs pos="100000">
                <a:srgbClr val="87005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100800" rIns="72000" bIns="100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sv-SE" altLang="sv-SE" sz="100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34" name="Picture 3" descr="K:\kunder\2011\Karolinska_institutet\Skisser\Logo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80963"/>
            <a:ext cx="13684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ktangel 29"/>
          <p:cNvSpPr/>
          <p:nvPr/>
        </p:nvSpPr>
        <p:spPr>
          <a:xfrm>
            <a:off x="71438" y="747713"/>
            <a:ext cx="9001125" cy="17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rgbClr val="D40963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0975" algn="l" rtl="0" eaLnBrk="0" fontAlgn="base" hangingPunct="0">
        <a:lnSpc>
          <a:spcPct val="110000"/>
        </a:lnSpc>
        <a:spcBef>
          <a:spcPts val="600"/>
        </a:spcBef>
        <a:spcAft>
          <a:spcPts val="300"/>
        </a:spcAft>
        <a:buClr>
          <a:srgbClr val="D40963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0975" algn="l" rtl="0" eaLnBrk="0" fontAlgn="base" hangingPunct="0">
        <a:lnSpc>
          <a:spcPct val="110000"/>
        </a:lnSpc>
        <a:spcBef>
          <a:spcPts val="5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79388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71438" y="765175"/>
            <a:ext cx="9001125" cy="60118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39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71438" y="6524625"/>
            <a:ext cx="9001125" cy="252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2000" tIns="100800" rIns="72000" bIns="100800"/>
          <a:lstStyle/>
          <a:p>
            <a:pPr algn="ctr">
              <a:defRPr/>
            </a:pPr>
            <a:endParaRPr lang="sv-SE" sz="10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395288" y="1016000"/>
            <a:ext cx="8353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44000" rIns="0" bIns="1152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395288" y="2168525"/>
            <a:ext cx="83534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15900" y="6524625"/>
            <a:ext cx="1403350" cy="252413"/>
          </a:xfrm>
          <a:prstGeom prst="rect">
            <a:avLst/>
          </a:prstGeom>
        </p:spPr>
        <p:txBody>
          <a:bodyPr vert="horz" wrap="none" lIns="0" tIns="64800" rIns="108000" bIns="64800" rtlCol="0"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EE48EA-EC5B-2D43-AD93-8F1D86E8FA4C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524625"/>
            <a:ext cx="5905500" cy="252413"/>
          </a:xfrm>
          <a:prstGeom prst="rect">
            <a:avLst/>
          </a:prstGeom>
        </p:spPr>
        <p:txBody>
          <a:bodyPr vert="horz" wrap="none" lIns="108000" tIns="64800" rIns="108000" bIns="64800" rtlCol="0" anchor="ctr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521575" y="6524625"/>
            <a:ext cx="1406525" cy="252413"/>
          </a:xfrm>
          <a:prstGeom prst="rect">
            <a:avLst/>
          </a:prstGeom>
        </p:spPr>
        <p:txBody>
          <a:bodyPr vert="horz" wrap="none" lIns="108000" tIns="64800" rIns="0" bIns="6480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74B93D-1257-4CE0-8284-129A13FE5894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33" name="Rektangel 30"/>
          <p:cNvSpPr>
            <a:spLocks noChangeArrowheads="1"/>
          </p:cNvSpPr>
          <p:nvPr/>
        </p:nvSpPr>
        <p:spPr bwMode="auto">
          <a:xfrm>
            <a:off x="71438" y="80963"/>
            <a:ext cx="9001125" cy="684212"/>
          </a:xfrm>
          <a:prstGeom prst="rect">
            <a:avLst/>
          </a:prstGeom>
          <a:gradFill rotWithShape="0">
            <a:gsLst>
              <a:gs pos="0">
                <a:srgbClr val="AA4A7E"/>
              </a:gs>
              <a:gs pos="75000">
                <a:srgbClr val="870052"/>
              </a:gs>
              <a:gs pos="100000">
                <a:srgbClr val="87005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100800" rIns="72000" bIns="100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sv-SE" altLang="sv-SE" sz="100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34" name="Picture 3" descr="K:\kunder\2011\Karolinska_institutet\Skisser\Logo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80963"/>
            <a:ext cx="13684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ktangel 29"/>
          <p:cNvSpPr/>
          <p:nvPr/>
        </p:nvSpPr>
        <p:spPr>
          <a:xfrm>
            <a:off x="71438" y="747713"/>
            <a:ext cx="9001125" cy="17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rgbClr val="D40963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0975" algn="l" rtl="0" eaLnBrk="0" fontAlgn="base" hangingPunct="0">
        <a:lnSpc>
          <a:spcPct val="110000"/>
        </a:lnSpc>
        <a:spcBef>
          <a:spcPts val="600"/>
        </a:spcBef>
        <a:spcAft>
          <a:spcPts val="300"/>
        </a:spcAft>
        <a:buClr>
          <a:srgbClr val="D40963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0975" algn="l" rtl="0" eaLnBrk="0" fontAlgn="base" hangingPunct="0">
        <a:lnSpc>
          <a:spcPct val="110000"/>
        </a:lnSpc>
        <a:spcBef>
          <a:spcPts val="5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79388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71438" y="765175"/>
            <a:ext cx="9001125" cy="60118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39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71438" y="6524625"/>
            <a:ext cx="9001125" cy="252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2000" tIns="100800" rIns="72000" bIns="100800"/>
          <a:lstStyle/>
          <a:p>
            <a:pPr algn="ctr">
              <a:defRPr/>
            </a:pPr>
            <a:endParaRPr lang="sv-SE" sz="10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395288" y="1016000"/>
            <a:ext cx="8353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44000" rIns="0" bIns="1152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395288" y="2168525"/>
            <a:ext cx="83534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15900" y="6524625"/>
            <a:ext cx="1403350" cy="252413"/>
          </a:xfrm>
          <a:prstGeom prst="rect">
            <a:avLst/>
          </a:prstGeom>
        </p:spPr>
        <p:txBody>
          <a:bodyPr vert="horz" wrap="none" lIns="0" tIns="64800" rIns="108000" bIns="64800" rtlCol="0"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C6E671-7568-9B44-BE44-34F53EA63620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524625"/>
            <a:ext cx="5905500" cy="252413"/>
          </a:xfrm>
          <a:prstGeom prst="rect">
            <a:avLst/>
          </a:prstGeom>
        </p:spPr>
        <p:txBody>
          <a:bodyPr vert="horz" wrap="none" lIns="108000" tIns="64800" rIns="108000" bIns="64800" rtlCol="0" anchor="ctr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521575" y="6524625"/>
            <a:ext cx="1406525" cy="252413"/>
          </a:xfrm>
          <a:prstGeom prst="rect">
            <a:avLst/>
          </a:prstGeom>
        </p:spPr>
        <p:txBody>
          <a:bodyPr vert="horz" wrap="none" lIns="108000" tIns="64800" rIns="0" bIns="6480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74B93D-1257-4CE0-8284-129A13FE5894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33" name="Rektangel 30"/>
          <p:cNvSpPr>
            <a:spLocks noChangeArrowheads="1"/>
          </p:cNvSpPr>
          <p:nvPr/>
        </p:nvSpPr>
        <p:spPr bwMode="auto">
          <a:xfrm>
            <a:off x="71438" y="80963"/>
            <a:ext cx="9001125" cy="684212"/>
          </a:xfrm>
          <a:prstGeom prst="rect">
            <a:avLst/>
          </a:prstGeom>
          <a:gradFill rotWithShape="0">
            <a:gsLst>
              <a:gs pos="0">
                <a:srgbClr val="AA4A7E"/>
              </a:gs>
              <a:gs pos="75000">
                <a:srgbClr val="870052"/>
              </a:gs>
              <a:gs pos="100000">
                <a:srgbClr val="87005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100800" rIns="72000" bIns="100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sv-SE" altLang="sv-SE" sz="100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34" name="Picture 3" descr="K:\kunder\2011\Karolinska_institutet\Skisser\Logo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80963"/>
            <a:ext cx="13684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ktangel 29"/>
          <p:cNvSpPr/>
          <p:nvPr/>
        </p:nvSpPr>
        <p:spPr>
          <a:xfrm>
            <a:off x="71438" y="747713"/>
            <a:ext cx="9001125" cy="17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rgbClr val="D40963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0975" algn="l" rtl="0" eaLnBrk="0" fontAlgn="base" hangingPunct="0">
        <a:lnSpc>
          <a:spcPct val="110000"/>
        </a:lnSpc>
        <a:spcBef>
          <a:spcPts val="600"/>
        </a:spcBef>
        <a:spcAft>
          <a:spcPts val="300"/>
        </a:spcAft>
        <a:buClr>
          <a:srgbClr val="D40963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0975" algn="l" rtl="0" eaLnBrk="0" fontAlgn="base" hangingPunct="0">
        <a:lnSpc>
          <a:spcPct val="110000"/>
        </a:lnSpc>
        <a:spcBef>
          <a:spcPts val="5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79388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71438" y="765175"/>
            <a:ext cx="9001125" cy="60118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39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71438" y="6524625"/>
            <a:ext cx="9001125" cy="252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2000" tIns="100800" rIns="72000" bIns="100800"/>
          <a:lstStyle/>
          <a:p>
            <a:pPr algn="ctr">
              <a:defRPr/>
            </a:pPr>
            <a:endParaRPr lang="sv-SE" sz="10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395288" y="1016000"/>
            <a:ext cx="8353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44000" rIns="0" bIns="1152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395288" y="2168525"/>
            <a:ext cx="83534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15900" y="6524625"/>
            <a:ext cx="1403350" cy="252413"/>
          </a:xfrm>
          <a:prstGeom prst="rect">
            <a:avLst/>
          </a:prstGeom>
        </p:spPr>
        <p:txBody>
          <a:bodyPr vert="horz" wrap="none" lIns="0" tIns="64800" rIns="108000" bIns="64800" rtlCol="0"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8863D6-4DB5-8A44-9933-5E2F937817AF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524625"/>
            <a:ext cx="5905500" cy="252413"/>
          </a:xfrm>
          <a:prstGeom prst="rect">
            <a:avLst/>
          </a:prstGeom>
        </p:spPr>
        <p:txBody>
          <a:bodyPr vert="horz" wrap="none" lIns="108000" tIns="64800" rIns="108000" bIns="64800" rtlCol="0" anchor="ctr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521575" y="6524625"/>
            <a:ext cx="1406525" cy="252413"/>
          </a:xfrm>
          <a:prstGeom prst="rect">
            <a:avLst/>
          </a:prstGeom>
        </p:spPr>
        <p:txBody>
          <a:bodyPr vert="horz" wrap="none" lIns="108000" tIns="64800" rIns="0" bIns="6480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74B93D-1257-4CE0-8284-129A13FE5894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33" name="Rektangel 30"/>
          <p:cNvSpPr>
            <a:spLocks noChangeArrowheads="1"/>
          </p:cNvSpPr>
          <p:nvPr/>
        </p:nvSpPr>
        <p:spPr bwMode="auto">
          <a:xfrm>
            <a:off x="71438" y="80963"/>
            <a:ext cx="9001125" cy="684212"/>
          </a:xfrm>
          <a:prstGeom prst="rect">
            <a:avLst/>
          </a:prstGeom>
          <a:gradFill rotWithShape="0">
            <a:gsLst>
              <a:gs pos="0">
                <a:srgbClr val="AA4A7E"/>
              </a:gs>
              <a:gs pos="75000">
                <a:srgbClr val="870052"/>
              </a:gs>
              <a:gs pos="100000">
                <a:srgbClr val="87005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100800" rIns="72000" bIns="100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sv-SE" altLang="sv-SE" sz="100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34" name="Picture 3" descr="K:\kunder\2011\Karolinska_institutet\Skisser\Logo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80963"/>
            <a:ext cx="13684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ktangel 29"/>
          <p:cNvSpPr/>
          <p:nvPr/>
        </p:nvSpPr>
        <p:spPr>
          <a:xfrm>
            <a:off x="71438" y="747713"/>
            <a:ext cx="9001125" cy="17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rgbClr val="D40963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0975" algn="l" rtl="0" eaLnBrk="0" fontAlgn="base" hangingPunct="0">
        <a:lnSpc>
          <a:spcPct val="110000"/>
        </a:lnSpc>
        <a:spcBef>
          <a:spcPts val="600"/>
        </a:spcBef>
        <a:spcAft>
          <a:spcPts val="300"/>
        </a:spcAft>
        <a:buClr>
          <a:srgbClr val="D40963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0975" algn="l" rtl="0" eaLnBrk="0" fontAlgn="base" hangingPunct="0">
        <a:lnSpc>
          <a:spcPct val="110000"/>
        </a:lnSpc>
        <a:spcBef>
          <a:spcPts val="5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79388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71438" y="765175"/>
            <a:ext cx="9001125" cy="60118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39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71438" y="6524625"/>
            <a:ext cx="9001125" cy="252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2000" tIns="100800" rIns="72000" bIns="100800"/>
          <a:lstStyle/>
          <a:p>
            <a:pPr algn="ctr">
              <a:defRPr/>
            </a:pPr>
            <a:endParaRPr lang="sv-SE" sz="10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395288" y="1016000"/>
            <a:ext cx="8353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44000" rIns="0" bIns="1152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395288" y="2168525"/>
            <a:ext cx="83534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15900" y="6524625"/>
            <a:ext cx="1403350" cy="252413"/>
          </a:xfrm>
          <a:prstGeom prst="rect">
            <a:avLst/>
          </a:prstGeom>
        </p:spPr>
        <p:txBody>
          <a:bodyPr vert="horz" wrap="none" lIns="0" tIns="64800" rIns="108000" bIns="64800" rtlCol="0"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161217-75EF-0A4F-87E0-7C7B9E166A36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524625"/>
            <a:ext cx="5905500" cy="252413"/>
          </a:xfrm>
          <a:prstGeom prst="rect">
            <a:avLst/>
          </a:prstGeom>
        </p:spPr>
        <p:txBody>
          <a:bodyPr vert="horz" wrap="none" lIns="108000" tIns="64800" rIns="108000" bIns="64800" rtlCol="0" anchor="ctr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521575" y="6524625"/>
            <a:ext cx="1406525" cy="252413"/>
          </a:xfrm>
          <a:prstGeom prst="rect">
            <a:avLst/>
          </a:prstGeom>
        </p:spPr>
        <p:txBody>
          <a:bodyPr vert="horz" wrap="none" lIns="108000" tIns="64800" rIns="0" bIns="6480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74B93D-1257-4CE0-8284-129A13FE5894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33" name="Rektangel 30"/>
          <p:cNvSpPr>
            <a:spLocks noChangeArrowheads="1"/>
          </p:cNvSpPr>
          <p:nvPr/>
        </p:nvSpPr>
        <p:spPr bwMode="auto">
          <a:xfrm>
            <a:off x="71438" y="80963"/>
            <a:ext cx="9001125" cy="684212"/>
          </a:xfrm>
          <a:prstGeom prst="rect">
            <a:avLst/>
          </a:prstGeom>
          <a:gradFill rotWithShape="0">
            <a:gsLst>
              <a:gs pos="0">
                <a:srgbClr val="AA4A7E"/>
              </a:gs>
              <a:gs pos="75000">
                <a:srgbClr val="870052"/>
              </a:gs>
              <a:gs pos="100000">
                <a:srgbClr val="87005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100800" rIns="72000" bIns="100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sv-SE" altLang="sv-SE" sz="100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34" name="Picture 3" descr="K:\kunder\2011\Karolinska_institutet\Skisser\Logo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80963"/>
            <a:ext cx="13684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ktangel 29"/>
          <p:cNvSpPr/>
          <p:nvPr/>
        </p:nvSpPr>
        <p:spPr>
          <a:xfrm>
            <a:off x="71438" y="747713"/>
            <a:ext cx="9001125" cy="17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rgbClr val="D40963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0975" algn="l" rtl="0" eaLnBrk="0" fontAlgn="base" hangingPunct="0">
        <a:lnSpc>
          <a:spcPct val="110000"/>
        </a:lnSpc>
        <a:spcBef>
          <a:spcPts val="600"/>
        </a:spcBef>
        <a:spcAft>
          <a:spcPts val="300"/>
        </a:spcAft>
        <a:buClr>
          <a:srgbClr val="D40963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0975" algn="l" rtl="0" eaLnBrk="0" fontAlgn="base" hangingPunct="0">
        <a:lnSpc>
          <a:spcPct val="110000"/>
        </a:lnSpc>
        <a:spcBef>
          <a:spcPts val="5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79388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71438" y="765175"/>
            <a:ext cx="9001125" cy="60118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39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71438" y="6524625"/>
            <a:ext cx="9001125" cy="252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2000" tIns="100800" rIns="72000" bIns="100800"/>
          <a:lstStyle/>
          <a:p>
            <a:pPr algn="ctr">
              <a:defRPr/>
            </a:pPr>
            <a:endParaRPr lang="sv-SE" sz="10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395288" y="1016000"/>
            <a:ext cx="8353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44000" rIns="0" bIns="1152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395288" y="2168525"/>
            <a:ext cx="83534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15900" y="6524625"/>
            <a:ext cx="1403350" cy="252413"/>
          </a:xfrm>
          <a:prstGeom prst="rect">
            <a:avLst/>
          </a:prstGeom>
        </p:spPr>
        <p:txBody>
          <a:bodyPr vert="horz" wrap="none" lIns="0" tIns="64800" rIns="108000" bIns="64800" rtlCol="0"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100EA3A-9CAA-D14C-AAEB-3257AC002454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524625"/>
            <a:ext cx="5905500" cy="252413"/>
          </a:xfrm>
          <a:prstGeom prst="rect">
            <a:avLst/>
          </a:prstGeom>
        </p:spPr>
        <p:txBody>
          <a:bodyPr vert="horz" wrap="none" lIns="108000" tIns="64800" rIns="108000" bIns="64800" rtlCol="0" anchor="ctr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521575" y="6524625"/>
            <a:ext cx="1406525" cy="252413"/>
          </a:xfrm>
          <a:prstGeom prst="rect">
            <a:avLst/>
          </a:prstGeom>
        </p:spPr>
        <p:txBody>
          <a:bodyPr vert="horz" wrap="none" lIns="108000" tIns="64800" rIns="0" bIns="6480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74B93D-1257-4CE0-8284-129A13FE5894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33" name="Rektangel 30"/>
          <p:cNvSpPr>
            <a:spLocks noChangeArrowheads="1"/>
          </p:cNvSpPr>
          <p:nvPr/>
        </p:nvSpPr>
        <p:spPr bwMode="auto">
          <a:xfrm>
            <a:off x="71438" y="80963"/>
            <a:ext cx="9001125" cy="684212"/>
          </a:xfrm>
          <a:prstGeom prst="rect">
            <a:avLst/>
          </a:prstGeom>
          <a:gradFill rotWithShape="0">
            <a:gsLst>
              <a:gs pos="0">
                <a:srgbClr val="AA4A7E"/>
              </a:gs>
              <a:gs pos="75000">
                <a:srgbClr val="870052"/>
              </a:gs>
              <a:gs pos="100000">
                <a:srgbClr val="87005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100800" rIns="72000" bIns="100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sv-SE" altLang="sv-SE" sz="100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34" name="Picture 3" descr="K:\kunder\2011\Karolinska_institutet\Skisser\Logo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80963"/>
            <a:ext cx="13684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ktangel 29"/>
          <p:cNvSpPr/>
          <p:nvPr/>
        </p:nvSpPr>
        <p:spPr>
          <a:xfrm>
            <a:off x="71438" y="747713"/>
            <a:ext cx="9001125" cy="17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rgbClr val="D40963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0975" algn="l" rtl="0" eaLnBrk="0" fontAlgn="base" hangingPunct="0">
        <a:lnSpc>
          <a:spcPct val="110000"/>
        </a:lnSpc>
        <a:spcBef>
          <a:spcPts val="600"/>
        </a:spcBef>
        <a:spcAft>
          <a:spcPts val="300"/>
        </a:spcAft>
        <a:buClr>
          <a:srgbClr val="D40963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0975" algn="l" rtl="0" eaLnBrk="0" fontAlgn="base" hangingPunct="0">
        <a:lnSpc>
          <a:spcPct val="110000"/>
        </a:lnSpc>
        <a:spcBef>
          <a:spcPts val="5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79388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71438" y="765175"/>
            <a:ext cx="9001125" cy="60118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39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71438" y="6524625"/>
            <a:ext cx="9001125" cy="252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2000" tIns="100800" rIns="72000" bIns="100800"/>
          <a:lstStyle/>
          <a:p>
            <a:pPr algn="ctr">
              <a:defRPr/>
            </a:pPr>
            <a:endParaRPr lang="sv-SE" sz="10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395288" y="1016000"/>
            <a:ext cx="8353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44000" rIns="0" bIns="1152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395288" y="2168525"/>
            <a:ext cx="83534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15900" y="6524625"/>
            <a:ext cx="1403350" cy="252413"/>
          </a:xfrm>
          <a:prstGeom prst="rect">
            <a:avLst/>
          </a:prstGeom>
        </p:spPr>
        <p:txBody>
          <a:bodyPr vert="horz" wrap="none" lIns="0" tIns="64800" rIns="108000" bIns="64800" rtlCol="0"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E491AE-95F7-AD4E-B51E-1A0E33A23FB9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524625"/>
            <a:ext cx="5905500" cy="252413"/>
          </a:xfrm>
          <a:prstGeom prst="rect">
            <a:avLst/>
          </a:prstGeom>
        </p:spPr>
        <p:txBody>
          <a:bodyPr vert="horz" wrap="none" lIns="108000" tIns="64800" rIns="108000" bIns="64800" rtlCol="0" anchor="ctr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521575" y="6524625"/>
            <a:ext cx="1406525" cy="252413"/>
          </a:xfrm>
          <a:prstGeom prst="rect">
            <a:avLst/>
          </a:prstGeom>
        </p:spPr>
        <p:txBody>
          <a:bodyPr vert="horz" wrap="none" lIns="108000" tIns="64800" rIns="0" bIns="6480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74B93D-1257-4CE0-8284-129A13FE5894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33" name="Rektangel 30"/>
          <p:cNvSpPr>
            <a:spLocks noChangeArrowheads="1"/>
          </p:cNvSpPr>
          <p:nvPr/>
        </p:nvSpPr>
        <p:spPr bwMode="auto">
          <a:xfrm>
            <a:off x="71438" y="80963"/>
            <a:ext cx="9001125" cy="684212"/>
          </a:xfrm>
          <a:prstGeom prst="rect">
            <a:avLst/>
          </a:prstGeom>
          <a:gradFill rotWithShape="0">
            <a:gsLst>
              <a:gs pos="0">
                <a:srgbClr val="AA4A7E"/>
              </a:gs>
              <a:gs pos="75000">
                <a:srgbClr val="870052"/>
              </a:gs>
              <a:gs pos="100000">
                <a:srgbClr val="87005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100800" rIns="72000" bIns="100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sv-SE" altLang="sv-SE" sz="100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34" name="Picture 3" descr="K:\kunder\2011\Karolinska_institutet\Skisser\Logo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80963"/>
            <a:ext cx="13684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ktangel 29"/>
          <p:cNvSpPr/>
          <p:nvPr/>
        </p:nvSpPr>
        <p:spPr>
          <a:xfrm>
            <a:off x="71438" y="747713"/>
            <a:ext cx="9001125" cy="17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rgbClr val="D40963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0975" algn="l" rtl="0" eaLnBrk="0" fontAlgn="base" hangingPunct="0">
        <a:lnSpc>
          <a:spcPct val="110000"/>
        </a:lnSpc>
        <a:spcBef>
          <a:spcPts val="600"/>
        </a:spcBef>
        <a:spcAft>
          <a:spcPts val="300"/>
        </a:spcAft>
        <a:buClr>
          <a:srgbClr val="D40963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0975" algn="l" rtl="0" eaLnBrk="0" fontAlgn="base" hangingPunct="0">
        <a:lnSpc>
          <a:spcPct val="110000"/>
        </a:lnSpc>
        <a:spcBef>
          <a:spcPts val="5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79388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71438" y="765175"/>
            <a:ext cx="9001125" cy="60118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39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71438" y="6524625"/>
            <a:ext cx="9001125" cy="252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2000" tIns="100800" rIns="72000" bIns="100800"/>
          <a:lstStyle/>
          <a:p>
            <a:pPr algn="ctr">
              <a:defRPr/>
            </a:pPr>
            <a:endParaRPr lang="sv-SE" sz="10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395288" y="1016000"/>
            <a:ext cx="8353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44000" rIns="0" bIns="1152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395288" y="2168525"/>
            <a:ext cx="83534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15900" y="6524625"/>
            <a:ext cx="1403350" cy="252413"/>
          </a:xfrm>
          <a:prstGeom prst="rect">
            <a:avLst/>
          </a:prstGeom>
        </p:spPr>
        <p:txBody>
          <a:bodyPr vert="horz" wrap="none" lIns="0" tIns="64800" rIns="108000" bIns="64800" rtlCol="0"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CFED25-CCFF-FD4F-AA3C-3EF4DDE5521A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524625"/>
            <a:ext cx="5905500" cy="252413"/>
          </a:xfrm>
          <a:prstGeom prst="rect">
            <a:avLst/>
          </a:prstGeom>
        </p:spPr>
        <p:txBody>
          <a:bodyPr vert="horz" wrap="none" lIns="108000" tIns="64800" rIns="108000" bIns="64800" rtlCol="0" anchor="ctr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521575" y="6524625"/>
            <a:ext cx="1406525" cy="252413"/>
          </a:xfrm>
          <a:prstGeom prst="rect">
            <a:avLst/>
          </a:prstGeom>
        </p:spPr>
        <p:txBody>
          <a:bodyPr vert="horz" wrap="none" lIns="108000" tIns="64800" rIns="0" bIns="6480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74B93D-1257-4CE0-8284-129A13FE5894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33" name="Rektangel 30"/>
          <p:cNvSpPr>
            <a:spLocks noChangeArrowheads="1"/>
          </p:cNvSpPr>
          <p:nvPr/>
        </p:nvSpPr>
        <p:spPr bwMode="auto">
          <a:xfrm>
            <a:off x="71438" y="80963"/>
            <a:ext cx="9001125" cy="684212"/>
          </a:xfrm>
          <a:prstGeom prst="rect">
            <a:avLst/>
          </a:prstGeom>
          <a:gradFill rotWithShape="0">
            <a:gsLst>
              <a:gs pos="0">
                <a:srgbClr val="AA4A7E"/>
              </a:gs>
              <a:gs pos="75000">
                <a:srgbClr val="870052"/>
              </a:gs>
              <a:gs pos="100000">
                <a:srgbClr val="87005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100800" rIns="72000" bIns="100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sv-SE" altLang="sv-SE" sz="100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34" name="Picture 3" descr="K:\kunder\2011\Karolinska_institutet\Skisser\Logo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80963"/>
            <a:ext cx="13684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ktangel 29"/>
          <p:cNvSpPr/>
          <p:nvPr/>
        </p:nvSpPr>
        <p:spPr>
          <a:xfrm>
            <a:off x="71438" y="747713"/>
            <a:ext cx="9001125" cy="17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rgbClr val="D40963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0975" algn="l" rtl="0" eaLnBrk="0" fontAlgn="base" hangingPunct="0">
        <a:lnSpc>
          <a:spcPct val="110000"/>
        </a:lnSpc>
        <a:spcBef>
          <a:spcPts val="600"/>
        </a:spcBef>
        <a:spcAft>
          <a:spcPts val="300"/>
        </a:spcAft>
        <a:buClr>
          <a:srgbClr val="D40963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0975" algn="l" rtl="0" eaLnBrk="0" fontAlgn="base" hangingPunct="0">
        <a:lnSpc>
          <a:spcPct val="110000"/>
        </a:lnSpc>
        <a:spcBef>
          <a:spcPts val="5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79388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71438" y="765175"/>
            <a:ext cx="9001125" cy="60118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39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71438" y="6524625"/>
            <a:ext cx="9001125" cy="252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2000" tIns="100800" rIns="72000" bIns="100800"/>
          <a:lstStyle/>
          <a:p>
            <a:pPr algn="ctr">
              <a:defRPr/>
            </a:pPr>
            <a:endParaRPr lang="sv-SE" sz="10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395288" y="1016000"/>
            <a:ext cx="8353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44000" rIns="0" bIns="1152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395288" y="2168525"/>
            <a:ext cx="83534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15900" y="6524625"/>
            <a:ext cx="1403350" cy="252413"/>
          </a:xfrm>
          <a:prstGeom prst="rect">
            <a:avLst/>
          </a:prstGeom>
        </p:spPr>
        <p:txBody>
          <a:bodyPr vert="horz" wrap="none" lIns="0" tIns="64800" rIns="108000" bIns="64800" rtlCol="0"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2788AB-E8DA-5B4C-8E91-F6B9C0D070CF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524625"/>
            <a:ext cx="5905500" cy="252413"/>
          </a:xfrm>
          <a:prstGeom prst="rect">
            <a:avLst/>
          </a:prstGeom>
        </p:spPr>
        <p:txBody>
          <a:bodyPr vert="horz" wrap="none" lIns="108000" tIns="64800" rIns="108000" bIns="64800" rtlCol="0" anchor="ctr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521575" y="6524625"/>
            <a:ext cx="1406525" cy="252413"/>
          </a:xfrm>
          <a:prstGeom prst="rect">
            <a:avLst/>
          </a:prstGeom>
        </p:spPr>
        <p:txBody>
          <a:bodyPr vert="horz" wrap="none" lIns="108000" tIns="64800" rIns="0" bIns="6480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74B93D-1257-4CE0-8284-129A13FE5894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33" name="Rektangel 30"/>
          <p:cNvSpPr>
            <a:spLocks noChangeArrowheads="1"/>
          </p:cNvSpPr>
          <p:nvPr/>
        </p:nvSpPr>
        <p:spPr bwMode="auto">
          <a:xfrm>
            <a:off x="71438" y="80963"/>
            <a:ext cx="9001125" cy="684212"/>
          </a:xfrm>
          <a:prstGeom prst="rect">
            <a:avLst/>
          </a:prstGeom>
          <a:gradFill rotWithShape="0">
            <a:gsLst>
              <a:gs pos="0">
                <a:srgbClr val="AA4A7E"/>
              </a:gs>
              <a:gs pos="75000">
                <a:srgbClr val="870052"/>
              </a:gs>
              <a:gs pos="100000">
                <a:srgbClr val="87005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100800" rIns="72000" bIns="100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sv-SE" altLang="sv-SE" sz="100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34" name="Picture 3" descr="K:\kunder\2011\Karolinska_institutet\Skisser\Logo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80963"/>
            <a:ext cx="13684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ktangel 29"/>
          <p:cNvSpPr/>
          <p:nvPr/>
        </p:nvSpPr>
        <p:spPr>
          <a:xfrm>
            <a:off x="71438" y="747713"/>
            <a:ext cx="9001125" cy="17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rgbClr val="D40963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0975" algn="l" rtl="0" eaLnBrk="0" fontAlgn="base" hangingPunct="0">
        <a:lnSpc>
          <a:spcPct val="110000"/>
        </a:lnSpc>
        <a:spcBef>
          <a:spcPts val="600"/>
        </a:spcBef>
        <a:spcAft>
          <a:spcPts val="300"/>
        </a:spcAft>
        <a:buClr>
          <a:srgbClr val="D40963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0975" algn="l" rtl="0" eaLnBrk="0" fontAlgn="base" hangingPunct="0">
        <a:lnSpc>
          <a:spcPct val="110000"/>
        </a:lnSpc>
        <a:spcBef>
          <a:spcPts val="5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79388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71438" y="765175"/>
            <a:ext cx="9001125" cy="60118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39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33" name="Rektangel 32"/>
          <p:cNvSpPr/>
          <p:nvPr/>
        </p:nvSpPr>
        <p:spPr>
          <a:xfrm>
            <a:off x="71438" y="6524625"/>
            <a:ext cx="9001125" cy="2524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72000" tIns="100800" rIns="72000" bIns="100800"/>
          <a:lstStyle/>
          <a:p>
            <a:pPr algn="ctr">
              <a:defRPr/>
            </a:pPr>
            <a:endParaRPr lang="sv-SE" sz="10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395288" y="1016000"/>
            <a:ext cx="8353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44000" rIns="0" bIns="1152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395288" y="2168525"/>
            <a:ext cx="83534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15900" y="6524625"/>
            <a:ext cx="1403350" cy="252413"/>
          </a:xfrm>
          <a:prstGeom prst="rect">
            <a:avLst/>
          </a:prstGeom>
        </p:spPr>
        <p:txBody>
          <a:bodyPr vert="horz" wrap="none" lIns="0" tIns="64800" rIns="108000" bIns="64800" rtlCol="0"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0C07A4-644B-AC4C-9E6E-0523BD2E51C5}" type="datetime1">
              <a:rPr lang="sv-SE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2021-05-18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524625"/>
            <a:ext cx="5905500" cy="252413"/>
          </a:xfrm>
          <a:prstGeom prst="rect">
            <a:avLst/>
          </a:prstGeom>
        </p:spPr>
        <p:txBody>
          <a:bodyPr vert="horz" wrap="none" lIns="108000" tIns="64800" rIns="108000" bIns="64800" rtlCol="0" anchor="ctr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t>ANA Futura</a:t>
            </a:r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521575" y="6524625"/>
            <a:ext cx="1406525" cy="252413"/>
          </a:xfrm>
          <a:prstGeom prst="rect">
            <a:avLst/>
          </a:prstGeom>
        </p:spPr>
        <p:txBody>
          <a:bodyPr vert="horz" wrap="none" lIns="108000" tIns="64800" rIns="0" bIns="6480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74B93D-1257-4CE0-8284-129A13FE5894}" type="slidenum">
              <a:rPr lang="sv-SE">
                <a:solidFill>
                  <a:prstClr val="black">
                    <a:lumMod val="75000"/>
                    <a:lumOff val="25000"/>
                  </a:prstClr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33" name="Rektangel 30"/>
          <p:cNvSpPr>
            <a:spLocks noChangeArrowheads="1"/>
          </p:cNvSpPr>
          <p:nvPr/>
        </p:nvSpPr>
        <p:spPr bwMode="auto">
          <a:xfrm>
            <a:off x="71438" y="80963"/>
            <a:ext cx="9001125" cy="684212"/>
          </a:xfrm>
          <a:prstGeom prst="rect">
            <a:avLst/>
          </a:prstGeom>
          <a:gradFill rotWithShape="0">
            <a:gsLst>
              <a:gs pos="0">
                <a:srgbClr val="AA4A7E"/>
              </a:gs>
              <a:gs pos="75000">
                <a:srgbClr val="870052"/>
              </a:gs>
              <a:gs pos="100000">
                <a:srgbClr val="870052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000" tIns="100800" rIns="72000" bIns="1008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sv-SE" altLang="sv-SE" sz="100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1034" name="Picture 3" descr="K:\kunder\2011\Karolinska_institutet\Skisser\Logo.png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80963"/>
            <a:ext cx="1368425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ktangel 29"/>
          <p:cNvSpPr/>
          <p:nvPr/>
        </p:nvSpPr>
        <p:spPr>
          <a:xfrm>
            <a:off x="71438" y="747713"/>
            <a:ext cx="9001125" cy="174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v-SE" dirty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ts val="900"/>
        </a:spcBef>
        <a:spcAft>
          <a:spcPct val="0"/>
        </a:spcAft>
        <a:buClr>
          <a:srgbClr val="D40963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58775" indent="-180975" algn="l" rtl="0" eaLnBrk="0" fontAlgn="base" hangingPunct="0">
        <a:lnSpc>
          <a:spcPct val="110000"/>
        </a:lnSpc>
        <a:spcBef>
          <a:spcPts val="600"/>
        </a:spcBef>
        <a:spcAft>
          <a:spcPts val="300"/>
        </a:spcAft>
        <a:buClr>
          <a:srgbClr val="D40963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indent="-180975" algn="l" rtl="0" eaLnBrk="0" fontAlgn="base" hangingPunct="0">
        <a:lnSpc>
          <a:spcPct val="110000"/>
        </a:lnSpc>
        <a:spcBef>
          <a:spcPts val="5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9138" indent="-180975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79388" algn="l" rtl="0" eaLnBrk="0" fontAlgn="base" hangingPunct="0">
        <a:lnSpc>
          <a:spcPct val="110000"/>
        </a:lnSpc>
        <a:spcBef>
          <a:spcPts val="400"/>
        </a:spcBef>
        <a:spcAft>
          <a:spcPts val="100"/>
        </a:spcAft>
        <a:buClr>
          <a:srgbClr val="D40963"/>
        </a:buClr>
        <a:buSzPct val="85000"/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10FCE9-72C2-8843-B5CE-A73A2094B4DD}" type="datetime1">
              <a:rPr lang="sv-SE" smtClean="0"/>
              <a:t>2021-05-18</a:t>
            </a:fld>
            <a:endParaRPr lang="en-US"/>
          </a:p>
        </p:txBody>
      </p:sp>
      <p:sp>
        <p:nvSpPr>
          <p:cNvPr id="8" name="Rubrik 1"/>
          <p:cNvSpPr txBox="1">
            <a:spLocks/>
          </p:cNvSpPr>
          <p:nvPr/>
        </p:nvSpPr>
        <p:spPr bwMode="auto">
          <a:xfrm>
            <a:off x="1403648" y="116632"/>
            <a:ext cx="6546677" cy="6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44000" rIns="0" bIns="11520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800" b="1" dirty="0">
                <a:solidFill>
                  <a:schemeClr val="bg1"/>
                </a:solidFill>
              </a:rPr>
              <a:t>Services from the Service team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4482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sv-SE"/>
              <a:t>ANA Futura</a:t>
            </a:r>
            <a:endParaRPr lang="sv-SE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CB18FE2A-6B03-6C4F-8BE3-938D044986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3655172"/>
              </p:ext>
            </p:extLst>
          </p:nvPr>
        </p:nvGraphicFramePr>
        <p:xfrm>
          <a:off x="827584" y="660208"/>
          <a:ext cx="7416824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ruta 6">
            <a:extLst>
              <a:ext uri="{FF2B5EF4-FFF2-40B4-BE49-F238E27FC236}">
                <a16:creationId xmlns:a16="http://schemas.microsoft.com/office/drawing/2014/main" id="{D990C2BD-230D-8F44-9EFE-CBCAC98091E3}"/>
              </a:ext>
            </a:extLst>
          </p:cNvPr>
          <p:cNvSpPr txBox="1"/>
          <p:nvPr/>
        </p:nvSpPr>
        <p:spPr>
          <a:xfrm>
            <a:off x="539552" y="3410026"/>
            <a:ext cx="1667153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/>
              <a:t>Lab and </a:t>
            </a:r>
            <a:r>
              <a:rPr lang="sv-SE" sz="1100" dirty="0" err="1"/>
              <a:t>office</a:t>
            </a:r>
            <a:r>
              <a:rPr lang="sv-SE" sz="1100" dirty="0"/>
              <a:t> </a:t>
            </a:r>
            <a:r>
              <a:rPr lang="sv-SE" sz="1100" dirty="0" err="1"/>
              <a:t>furniture</a:t>
            </a:r>
            <a:r>
              <a:rPr lang="sv-SE" sz="1100" dirty="0"/>
              <a:t> planning, installation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 err="1"/>
              <a:t>Card</a:t>
            </a:r>
            <a:r>
              <a:rPr lang="sv-SE" sz="1100" dirty="0"/>
              <a:t> access administration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 err="1"/>
              <a:t>Coffee</a:t>
            </a:r>
            <a:r>
              <a:rPr lang="sv-SE" sz="1100" dirty="0"/>
              <a:t> </a:t>
            </a:r>
            <a:r>
              <a:rPr lang="sv-SE" sz="1100" dirty="0" err="1"/>
              <a:t>machine</a:t>
            </a:r>
            <a:r>
              <a:rPr lang="sv-SE" sz="1100" dirty="0"/>
              <a:t>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 err="1"/>
              <a:t>Emptying</a:t>
            </a:r>
            <a:r>
              <a:rPr lang="sv-SE" sz="1100" dirty="0"/>
              <a:t> </a:t>
            </a:r>
            <a:r>
              <a:rPr lang="sv-SE" sz="1100" dirty="0" err="1"/>
              <a:t>of</a:t>
            </a:r>
            <a:r>
              <a:rPr lang="sv-SE" sz="1100" dirty="0"/>
              <a:t> recycling stations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C59CC5EC-85EF-1047-AF30-81D8CE434DD8}"/>
              </a:ext>
            </a:extLst>
          </p:cNvPr>
          <p:cNvSpPr txBox="1"/>
          <p:nvPr/>
        </p:nvSpPr>
        <p:spPr>
          <a:xfrm>
            <a:off x="2123728" y="3389798"/>
            <a:ext cx="1656184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 err="1"/>
              <a:t>Preventive</a:t>
            </a:r>
            <a:r>
              <a:rPr lang="sv-SE" sz="1100" dirty="0"/>
              <a:t> </a:t>
            </a:r>
            <a:r>
              <a:rPr lang="sv-SE" sz="1100" dirty="0" err="1"/>
              <a:t>maintenance</a:t>
            </a:r>
            <a:r>
              <a:rPr lang="sv-SE" sz="1100" dirty="0"/>
              <a:t>, </a:t>
            </a:r>
            <a:r>
              <a:rPr lang="sv-SE" sz="1100" dirty="0" err="1"/>
              <a:t>calibration</a:t>
            </a:r>
            <a:r>
              <a:rPr lang="sv-SE" sz="1100" dirty="0"/>
              <a:t> and reparation </a:t>
            </a:r>
            <a:r>
              <a:rPr lang="sv-SE" sz="1100" dirty="0" err="1"/>
              <a:t>of</a:t>
            </a:r>
            <a:r>
              <a:rPr lang="sv-SE" sz="1100" dirty="0"/>
              <a:t> </a:t>
            </a:r>
            <a:r>
              <a:rPr lang="sv-SE" sz="1100" dirty="0" err="1"/>
              <a:t>lab</a:t>
            </a:r>
            <a:r>
              <a:rPr lang="sv-SE" sz="1100" dirty="0"/>
              <a:t> instruments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 err="1"/>
              <a:t>Coordination</a:t>
            </a:r>
            <a:r>
              <a:rPr lang="sv-SE" sz="1100" dirty="0"/>
              <a:t> </a:t>
            </a:r>
            <a:r>
              <a:rPr lang="sv-SE" sz="1100" dirty="0" err="1"/>
              <a:t>of</a:t>
            </a:r>
            <a:r>
              <a:rPr lang="sv-SE" sz="1100" dirty="0"/>
              <a:t> service </a:t>
            </a:r>
            <a:r>
              <a:rPr lang="sv-SE" sz="1100" dirty="0" err="1"/>
              <a:t>agreements</a:t>
            </a:r>
            <a:r>
              <a:rPr lang="sv-SE" sz="1100" dirty="0"/>
              <a:t> for common </a:t>
            </a:r>
            <a:r>
              <a:rPr lang="sv-SE" sz="1100" dirty="0" err="1"/>
              <a:t>lab</a:t>
            </a:r>
            <a:r>
              <a:rPr lang="sv-SE" sz="1100" dirty="0"/>
              <a:t> instruments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 err="1"/>
              <a:t>Freezer</a:t>
            </a:r>
            <a:r>
              <a:rPr lang="sv-SE" sz="1100" dirty="0"/>
              <a:t> </a:t>
            </a:r>
            <a:r>
              <a:rPr lang="sv-SE" sz="1100" dirty="0" err="1"/>
              <a:t>facility</a:t>
            </a:r>
            <a:r>
              <a:rPr lang="sv-SE" sz="1100" dirty="0"/>
              <a:t> </a:t>
            </a:r>
            <a:r>
              <a:rPr lang="sv-SE" sz="1100" dirty="0" err="1"/>
              <a:t>maintenance</a:t>
            </a: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8D250C2C-56F5-EF41-8F63-82BB1C5D9CA7}"/>
              </a:ext>
            </a:extLst>
          </p:cNvPr>
          <p:cNvSpPr txBox="1"/>
          <p:nvPr/>
        </p:nvSpPr>
        <p:spPr>
          <a:xfrm>
            <a:off x="3635896" y="3367918"/>
            <a:ext cx="1656184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/>
              <a:t>Support and </a:t>
            </a:r>
            <a:r>
              <a:rPr lang="sv-SE" sz="1100" dirty="0" err="1"/>
              <a:t>coordination</a:t>
            </a:r>
            <a:r>
              <a:rPr lang="sv-SE" sz="1100" dirty="0"/>
              <a:t> </a:t>
            </a:r>
            <a:r>
              <a:rPr lang="sv-SE" sz="1100" dirty="0" err="1"/>
              <a:t>related</a:t>
            </a:r>
            <a:r>
              <a:rPr lang="sv-SE" sz="1100" dirty="0"/>
              <a:t>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 err="1"/>
              <a:t>Chemical</a:t>
            </a:r>
            <a:r>
              <a:rPr lang="sv-SE" sz="1100" dirty="0"/>
              <a:t> </a:t>
            </a:r>
            <a:r>
              <a:rPr lang="sv-SE" sz="1100" dirty="0" err="1"/>
              <a:t>safety</a:t>
            </a: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 err="1"/>
              <a:t>Biosafety</a:t>
            </a: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 err="1"/>
              <a:t>Radiation</a:t>
            </a:r>
            <a:r>
              <a:rPr lang="sv-SE" sz="1100" dirty="0"/>
              <a:t> </a:t>
            </a:r>
            <a:r>
              <a:rPr lang="sv-SE" sz="1100" dirty="0" err="1"/>
              <a:t>safety</a:t>
            </a: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 err="1"/>
              <a:t>Fire</a:t>
            </a:r>
            <a:r>
              <a:rPr lang="sv-SE" sz="1100" dirty="0"/>
              <a:t> </a:t>
            </a:r>
            <a:r>
              <a:rPr lang="sv-SE" sz="1100" dirty="0" err="1"/>
              <a:t>safety</a:t>
            </a: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/>
              <a:t>Waste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DED03B3B-3395-914C-9EE3-8F846B784801}"/>
              </a:ext>
            </a:extLst>
          </p:cNvPr>
          <p:cNvSpPr txBox="1"/>
          <p:nvPr/>
        </p:nvSpPr>
        <p:spPr>
          <a:xfrm>
            <a:off x="5076056" y="3365855"/>
            <a:ext cx="1952991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/>
              <a:t>Sterilisation/</a:t>
            </a:r>
            <a:r>
              <a:rPr lang="sv-SE" sz="1100" dirty="0" err="1"/>
              <a:t>autoclaving</a:t>
            </a:r>
            <a:r>
              <a:rPr lang="sv-SE" sz="1100" dirty="0"/>
              <a:t> </a:t>
            </a:r>
            <a:r>
              <a:rPr lang="sv-SE" sz="1100" dirty="0" err="1"/>
              <a:t>of</a:t>
            </a:r>
            <a:r>
              <a:rPr lang="sv-SE" sz="1100" dirty="0"/>
              <a:t> glass </a:t>
            </a:r>
            <a:r>
              <a:rPr lang="sv-SE" sz="1100" dirty="0" err="1"/>
              <a:t>ware</a:t>
            </a:r>
            <a:r>
              <a:rPr lang="sv-SE" sz="1100" dirty="0"/>
              <a:t>, solutions, </a:t>
            </a:r>
            <a:r>
              <a:rPr lang="sv-SE" sz="1100" dirty="0" err="1"/>
              <a:t>items</a:t>
            </a:r>
            <a:r>
              <a:rPr lang="sv-SE" sz="11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/>
              <a:t>Distribution </a:t>
            </a:r>
            <a:r>
              <a:rPr lang="sv-SE" sz="1100" dirty="0" err="1"/>
              <a:t>of</a:t>
            </a:r>
            <a:r>
              <a:rPr lang="sv-SE" sz="1100" dirty="0"/>
              <a:t> </a:t>
            </a:r>
            <a:r>
              <a:rPr lang="sv-SE" sz="1100" dirty="0" err="1"/>
              <a:t>clean</a:t>
            </a:r>
            <a:r>
              <a:rPr lang="sv-SE" sz="1100" dirty="0"/>
              <a:t> </a:t>
            </a:r>
            <a:r>
              <a:rPr lang="sv-SE" sz="1100" dirty="0" err="1"/>
              <a:t>goods</a:t>
            </a:r>
            <a:r>
              <a:rPr lang="sv-SE" sz="1100" dirty="0"/>
              <a:t> to glass </a:t>
            </a:r>
            <a:r>
              <a:rPr lang="sv-SE" sz="1100" dirty="0" err="1"/>
              <a:t>storages</a:t>
            </a:r>
            <a:r>
              <a:rPr lang="sv-SE" sz="11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DF74E202-02EF-1F44-B372-78948CC886B6}"/>
              </a:ext>
            </a:extLst>
          </p:cNvPr>
          <p:cNvSpPr txBox="1"/>
          <p:nvPr/>
        </p:nvSpPr>
        <p:spPr>
          <a:xfrm>
            <a:off x="6934462" y="3362179"/>
            <a:ext cx="1597978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 err="1"/>
              <a:t>Package</a:t>
            </a:r>
            <a:r>
              <a:rPr lang="sv-SE" sz="1100" dirty="0"/>
              <a:t> </a:t>
            </a:r>
            <a:r>
              <a:rPr lang="sv-SE" sz="1100" dirty="0" err="1"/>
              <a:t>receiving</a:t>
            </a: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100" dirty="0"/>
              <a:t>Lab </a:t>
            </a:r>
            <a:r>
              <a:rPr lang="sv-SE" sz="1100" dirty="0" err="1"/>
              <a:t>equipment</a:t>
            </a:r>
            <a:r>
              <a:rPr lang="sv-SE" sz="1100" dirty="0"/>
              <a:t> </a:t>
            </a:r>
            <a:r>
              <a:rPr lang="sv-SE" sz="1100" dirty="0" err="1"/>
              <a:t>moving</a:t>
            </a:r>
            <a:r>
              <a:rPr lang="sv-SE" sz="1100" dirty="0"/>
              <a:t> </a:t>
            </a:r>
            <a:r>
              <a:rPr lang="sv-SE" sz="1100" dirty="0" err="1"/>
              <a:t>within</a:t>
            </a:r>
            <a:r>
              <a:rPr lang="sv-SE" sz="1100" dirty="0"/>
              <a:t> ANA Futura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2321118963"/>
      </p:ext>
    </p:extLst>
  </p:cSld>
  <p:clrMapOvr>
    <a:masterClrMapping/>
  </p:clrMapOvr>
</p:sld>
</file>

<file path=ppt/theme/theme1.xml><?xml version="1.0" encoding="utf-8"?>
<a:theme xmlns:a="http://schemas.openxmlformats.org/drawingml/2006/main" name="ki_mall_0 (2)">
  <a:themeElements>
    <a:clrScheme name="Karolinska Institutet">
      <a:dk1>
        <a:sysClr val="windowText" lastClr="000000"/>
      </a:dk1>
      <a:lt1>
        <a:sysClr val="window" lastClr="FFFFFF"/>
      </a:lt1>
      <a:dk2>
        <a:srgbClr val="808080"/>
      </a:dk2>
      <a:lt2>
        <a:srgbClr val="CACACA"/>
      </a:lt2>
      <a:accent1>
        <a:srgbClr val="870052"/>
      </a:accent1>
      <a:accent2>
        <a:srgbClr val="9FE6E9"/>
      </a:accent2>
      <a:accent3>
        <a:srgbClr val="D40963"/>
      </a:accent3>
      <a:accent4>
        <a:srgbClr val="8064A2"/>
      </a:accent4>
      <a:accent5>
        <a:srgbClr val="4BACC6"/>
      </a:accent5>
      <a:accent6>
        <a:srgbClr val="F79646"/>
      </a:accent6>
      <a:hlink>
        <a:srgbClr val="870052"/>
      </a:hlink>
      <a:folHlink>
        <a:srgbClr val="870052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ki_mall_0 (2)">
  <a:themeElements>
    <a:clrScheme name="Karolinska Institutet">
      <a:dk1>
        <a:sysClr val="windowText" lastClr="000000"/>
      </a:dk1>
      <a:lt1>
        <a:sysClr val="window" lastClr="FFFFFF"/>
      </a:lt1>
      <a:dk2>
        <a:srgbClr val="808080"/>
      </a:dk2>
      <a:lt2>
        <a:srgbClr val="CACACA"/>
      </a:lt2>
      <a:accent1>
        <a:srgbClr val="870052"/>
      </a:accent1>
      <a:accent2>
        <a:srgbClr val="9FE6E9"/>
      </a:accent2>
      <a:accent3>
        <a:srgbClr val="D40963"/>
      </a:accent3>
      <a:accent4>
        <a:srgbClr val="8064A2"/>
      </a:accent4>
      <a:accent5>
        <a:srgbClr val="4BACC6"/>
      </a:accent5>
      <a:accent6>
        <a:srgbClr val="F79646"/>
      </a:accent6>
      <a:hlink>
        <a:srgbClr val="870052"/>
      </a:hlink>
      <a:folHlink>
        <a:srgbClr val="870052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ki_mall_0 (2)">
  <a:themeElements>
    <a:clrScheme name="Karolinska Institutet">
      <a:dk1>
        <a:sysClr val="windowText" lastClr="000000"/>
      </a:dk1>
      <a:lt1>
        <a:sysClr val="window" lastClr="FFFFFF"/>
      </a:lt1>
      <a:dk2>
        <a:srgbClr val="808080"/>
      </a:dk2>
      <a:lt2>
        <a:srgbClr val="CACACA"/>
      </a:lt2>
      <a:accent1>
        <a:srgbClr val="870052"/>
      </a:accent1>
      <a:accent2>
        <a:srgbClr val="9FE6E9"/>
      </a:accent2>
      <a:accent3>
        <a:srgbClr val="D40963"/>
      </a:accent3>
      <a:accent4>
        <a:srgbClr val="8064A2"/>
      </a:accent4>
      <a:accent5>
        <a:srgbClr val="4BACC6"/>
      </a:accent5>
      <a:accent6>
        <a:srgbClr val="F79646"/>
      </a:accent6>
      <a:hlink>
        <a:srgbClr val="870052"/>
      </a:hlink>
      <a:folHlink>
        <a:srgbClr val="870052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ki_mall_0 (2)">
  <a:themeElements>
    <a:clrScheme name="Karolinska Institutet">
      <a:dk1>
        <a:sysClr val="windowText" lastClr="000000"/>
      </a:dk1>
      <a:lt1>
        <a:sysClr val="window" lastClr="FFFFFF"/>
      </a:lt1>
      <a:dk2>
        <a:srgbClr val="808080"/>
      </a:dk2>
      <a:lt2>
        <a:srgbClr val="CACACA"/>
      </a:lt2>
      <a:accent1>
        <a:srgbClr val="870052"/>
      </a:accent1>
      <a:accent2>
        <a:srgbClr val="9FE6E9"/>
      </a:accent2>
      <a:accent3>
        <a:srgbClr val="D40963"/>
      </a:accent3>
      <a:accent4>
        <a:srgbClr val="8064A2"/>
      </a:accent4>
      <a:accent5>
        <a:srgbClr val="4BACC6"/>
      </a:accent5>
      <a:accent6>
        <a:srgbClr val="F79646"/>
      </a:accent6>
      <a:hlink>
        <a:srgbClr val="870052"/>
      </a:hlink>
      <a:folHlink>
        <a:srgbClr val="870052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2_ki_mall_0 (2)">
  <a:themeElements>
    <a:clrScheme name="Karolinska Institutet">
      <a:dk1>
        <a:sysClr val="windowText" lastClr="000000"/>
      </a:dk1>
      <a:lt1>
        <a:sysClr val="window" lastClr="FFFFFF"/>
      </a:lt1>
      <a:dk2>
        <a:srgbClr val="808080"/>
      </a:dk2>
      <a:lt2>
        <a:srgbClr val="CACACA"/>
      </a:lt2>
      <a:accent1>
        <a:srgbClr val="870052"/>
      </a:accent1>
      <a:accent2>
        <a:srgbClr val="9FE6E9"/>
      </a:accent2>
      <a:accent3>
        <a:srgbClr val="D40963"/>
      </a:accent3>
      <a:accent4>
        <a:srgbClr val="8064A2"/>
      </a:accent4>
      <a:accent5>
        <a:srgbClr val="4BACC6"/>
      </a:accent5>
      <a:accent6>
        <a:srgbClr val="F79646"/>
      </a:accent6>
      <a:hlink>
        <a:srgbClr val="870052"/>
      </a:hlink>
      <a:folHlink>
        <a:srgbClr val="870052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3_ki_mall_0 (2)">
  <a:themeElements>
    <a:clrScheme name="Karolinska Institutet">
      <a:dk1>
        <a:sysClr val="windowText" lastClr="000000"/>
      </a:dk1>
      <a:lt1>
        <a:sysClr val="window" lastClr="FFFFFF"/>
      </a:lt1>
      <a:dk2>
        <a:srgbClr val="808080"/>
      </a:dk2>
      <a:lt2>
        <a:srgbClr val="CACACA"/>
      </a:lt2>
      <a:accent1>
        <a:srgbClr val="870052"/>
      </a:accent1>
      <a:accent2>
        <a:srgbClr val="9FE6E9"/>
      </a:accent2>
      <a:accent3>
        <a:srgbClr val="D40963"/>
      </a:accent3>
      <a:accent4>
        <a:srgbClr val="8064A2"/>
      </a:accent4>
      <a:accent5>
        <a:srgbClr val="4BACC6"/>
      </a:accent5>
      <a:accent6>
        <a:srgbClr val="F79646"/>
      </a:accent6>
      <a:hlink>
        <a:srgbClr val="870052"/>
      </a:hlink>
      <a:folHlink>
        <a:srgbClr val="870052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4_ki_mall_0 (2)">
  <a:themeElements>
    <a:clrScheme name="Karolinska Institutet">
      <a:dk1>
        <a:sysClr val="windowText" lastClr="000000"/>
      </a:dk1>
      <a:lt1>
        <a:sysClr val="window" lastClr="FFFFFF"/>
      </a:lt1>
      <a:dk2>
        <a:srgbClr val="808080"/>
      </a:dk2>
      <a:lt2>
        <a:srgbClr val="CACACA"/>
      </a:lt2>
      <a:accent1>
        <a:srgbClr val="870052"/>
      </a:accent1>
      <a:accent2>
        <a:srgbClr val="9FE6E9"/>
      </a:accent2>
      <a:accent3>
        <a:srgbClr val="D40963"/>
      </a:accent3>
      <a:accent4>
        <a:srgbClr val="8064A2"/>
      </a:accent4>
      <a:accent5>
        <a:srgbClr val="4BACC6"/>
      </a:accent5>
      <a:accent6>
        <a:srgbClr val="F79646"/>
      </a:accent6>
      <a:hlink>
        <a:srgbClr val="870052"/>
      </a:hlink>
      <a:folHlink>
        <a:srgbClr val="870052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i_mall_0 (2)">
  <a:themeElements>
    <a:clrScheme name="Karolinska Institutet">
      <a:dk1>
        <a:sysClr val="windowText" lastClr="000000"/>
      </a:dk1>
      <a:lt1>
        <a:sysClr val="window" lastClr="FFFFFF"/>
      </a:lt1>
      <a:dk2>
        <a:srgbClr val="808080"/>
      </a:dk2>
      <a:lt2>
        <a:srgbClr val="CACACA"/>
      </a:lt2>
      <a:accent1>
        <a:srgbClr val="870052"/>
      </a:accent1>
      <a:accent2>
        <a:srgbClr val="9FE6E9"/>
      </a:accent2>
      <a:accent3>
        <a:srgbClr val="D40963"/>
      </a:accent3>
      <a:accent4>
        <a:srgbClr val="8064A2"/>
      </a:accent4>
      <a:accent5>
        <a:srgbClr val="4BACC6"/>
      </a:accent5>
      <a:accent6>
        <a:srgbClr val="F79646"/>
      </a:accent6>
      <a:hlink>
        <a:srgbClr val="870052"/>
      </a:hlink>
      <a:folHlink>
        <a:srgbClr val="870052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ki_mall_0 (2)">
  <a:themeElements>
    <a:clrScheme name="Karolinska Institutet">
      <a:dk1>
        <a:sysClr val="windowText" lastClr="000000"/>
      </a:dk1>
      <a:lt1>
        <a:sysClr val="window" lastClr="FFFFFF"/>
      </a:lt1>
      <a:dk2>
        <a:srgbClr val="808080"/>
      </a:dk2>
      <a:lt2>
        <a:srgbClr val="CACACA"/>
      </a:lt2>
      <a:accent1>
        <a:srgbClr val="870052"/>
      </a:accent1>
      <a:accent2>
        <a:srgbClr val="9FE6E9"/>
      </a:accent2>
      <a:accent3>
        <a:srgbClr val="D40963"/>
      </a:accent3>
      <a:accent4>
        <a:srgbClr val="8064A2"/>
      </a:accent4>
      <a:accent5>
        <a:srgbClr val="4BACC6"/>
      </a:accent5>
      <a:accent6>
        <a:srgbClr val="F79646"/>
      </a:accent6>
      <a:hlink>
        <a:srgbClr val="870052"/>
      </a:hlink>
      <a:folHlink>
        <a:srgbClr val="870052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ki_mall_0 (2)">
  <a:themeElements>
    <a:clrScheme name="Karolinska Institutet">
      <a:dk1>
        <a:sysClr val="windowText" lastClr="000000"/>
      </a:dk1>
      <a:lt1>
        <a:sysClr val="window" lastClr="FFFFFF"/>
      </a:lt1>
      <a:dk2>
        <a:srgbClr val="808080"/>
      </a:dk2>
      <a:lt2>
        <a:srgbClr val="CACACA"/>
      </a:lt2>
      <a:accent1>
        <a:srgbClr val="870052"/>
      </a:accent1>
      <a:accent2>
        <a:srgbClr val="9FE6E9"/>
      </a:accent2>
      <a:accent3>
        <a:srgbClr val="D40963"/>
      </a:accent3>
      <a:accent4>
        <a:srgbClr val="8064A2"/>
      </a:accent4>
      <a:accent5>
        <a:srgbClr val="4BACC6"/>
      </a:accent5>
      <a:accent6>
        <a:srgbClr val="F79646"/>
      </a:accent6>
      <a:hlink>
        <a:srgbClr val="870052"/>
      </a:hlink>
      <a:folHlink>
        <a:srgbClr val="870052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ki_mall_0 (2)">
  <a:themeElements>
    <a:clrScheme name="Karolinska Institutet">
      <a:dk1>
        <a:sysClr val="windowText" lastClr="000000"/>
      </a:dk1>
      <a:lt1>
        <a:sysClr val="window" lastClr="FFFFFF"/>
      </a:lt1>
      <a:dk2>
        <a:srgbClr val="808080"/>
      </a:dk2>
      <a:lt2>
        <a:srgbClr val="CACACA"/>
      </a:lt2>
      <a:accent1>
        <a:srgbClr val="870052"/>
      </a:accent1>
      <a:accent2>
        <a:srgbClr val="9FE6E9"/>
      </a:accent2>
      <a:accent3>
        <a:srgbClr val="D40963"/>
      </a:accent3>
      <a:accent4>
        <a:srgbClr val="8064A2"/>
      </a:accent4>
      <a:accent5>
        <a:srgbClr val="4BACC6"/>
      </a:accent5>
      <a:accent6>
        <a:srgbClr val="F79646"/>
      </a:accent6>
      <a:hlink>
        <a:srgbClr val="870052"/>
      </a:hlink>
      <a:folHlink>
        <a:srgbClr val="870052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ki_mall_0 (2)">
  <a:themeElements>
    <a:clrScheme name="Karolinska Institutet">
      <a:dk1>
        <a:sysClr val="windowText" lastClr="000000"/>
      </a:dk1>
      <a:lt1>
        <a:sysClr val="window" lastClr="FFFFFF"/>
      </a:lt1>
      <a:dk2>
        <a:srgbClr val="808080"/>
      </a:dk2>
      <a:lt2>
        <a:srgbClr val="CACACA"/>
      </a:lt2>
      <a:accent1>
        <a:srgbClr val="870052"/>
      </a:accent1>
      <a:accent2>
        <a:srgbClr val="9FE6E9"/>
      </a:accent2>
      <a:accent3>
        <a:srgbClr val="D40963"/>
      </a:accent3>
      <a:accent4>
        <a:srgbClr val="8064A2"/>
      </a:accent4>
      <a:accent5>
        <a:srgbClr val="4BACC6"/>
      </a:accent5>
      <a:accent6>
        <a:srgbClr val="F79646"/>
      </a:accent6>
      <a:hlink>
        <a:srgbClr val="870052"/>
      </a:hlink>
      <a:folHlink>
        <a:srgbClr val="870052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ki_mall_0 (2)">
  <a:themeElements>
    <a:clrScheme name="Karolinska Institutet">
      <a:dk1>
        <a:sysClr val="windowText" lastClr="000000"/>
      </a:dk1>
      <a:lt1>
        <a:sysClr val="window" lastClr="FFFFFF"/>
      </a:lt1>
      <a:dk2>
        <a:srgbClr val="808080"/>
      </a:dk2>
      <a:lt2>
        <a:srgbClr val="CACACA"/>
      </a:lt2>
      <a:accent1>
        <a:srgbClr val="870052"/>
      </a:accent1>
      <a:accent2>
        <a:srgbClr val="9FE6E9"/>
      </a:accent2>
      <a:accent3>
        <a:srgbClr val="D40963"/>
      </a:accent3>
      <a:accent4>
        <a:srgbClr val="8064A2"/>
      </a:accent4>
      <a:accent5>
        <a:srgbClr val="4BACC6"/>
      </a:accent5>
      <a:accent6>
        <a:srgbClr val="F79646"/>
      </a:accent6>
      <a:hlink>
        <a:srgbClr val="870052"/>
      </a:hlink>
      <a:folHlink>
        <a:srgbClr val="870052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ki_mall_0 (2)">
  <a:themeElements>
    <a:clrScheme name="Karolinska Institutet">
      <a:dk1>
        <a:sysClr val="windowText" lastClr="000000"/>
      </a:dk1>
      <a:lt1>
        <a:sysClr val="window" lastClr="FFFFFF"/>
      </a:lt1>
      <a:dk2>
        <a:srgbClr val="808080"/>
      </a:dk2>
      <a:lt2>
        <a:srgbClr val="CACACA"/>
      </a:lt2>
      <a:accent1>
        <a:srgbClr val="870052"/>
      </a:accent1>
      <a:accent2>
        <a:srgbClr val="9FE6E9"/>
      </a:accent2>
      <a:accent3>
        <a:srgbClr val="D40963"/>
      </a:accent3>
      <a:accent4>
        <a:srgbClr val="8064A2"/>
      </a:accent4>
      <a:accent5>
        <a:srgbClr val="4BACC6"/>
      </a:accent5>
      <a:accent6>
        <a:srgbClr val="F79646"/>
      </a:accent6>
      <a:hlink>
        <a:srgbClr val="870052"/>
      </a:hlink>
      <a:folHlink>
        <a:srgbClr val="870052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ki_mall_0 (2)">
  <a:themeElements>
    <a:clrScheme name="Karolinska Institutet">
      <a:dk1>
        <a:sysClr val="windowText" lastClr="000000"/>
      </a:dk1>
      <a:lt1>
        <a:sysClr val="window" lastClr="FFFFFF"/>
      </a:lt1>
      <a:dk2>
        <a:srgbClr val="808080"/>
      </a:dk2>
      <a:lt2>
        <a:srgbClr val="CACACA"/>
      </a:lt2>
      <a:accent1>
        <a:srgbClr val="870052"/>
      </a:accent1>
      <a:accent2>
        <a:srgbClr val="9FE6E9"/>
      </a:accent2>
      <a:accent3>
        <a:srgbClr val="D40963"/>
      </a:accent3>
      <a:accent4>
        <a:srgbClr val="8064A2"/>
      </a:accent4>
      <a:accent5>
        <a:srgbClr val="4BACC6"/>
      </a:accent5>
      <a:accent6>
        <a:srgbClr val="F79646"/>
      </a:accent6>
      <a:hlink>
        <a:srgbClr val="870052"/>
      </a:hlink>
      <a:folHlink>
        <a:srgbClr val="870052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20513</TotalTime>
  <Words>133</Words>
  <Application>Microsoft Office PowerPoint</Application>
  <PresentationFormat>Bildspel på skärmen (4:3)</PresentationFormat>
  <Paragraphs>41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15</vt:i4>
      </vt:variant>
      <vt:variant>
        <vt:lpstr>Bildrubriker</vt:lpstr>
      </vt:variant>
      <vt:variant>
        <vt:i4>1</vt:i4>
      </vt:variant>
    </vt:vector>
  </HeadingPairs>
  <TitlesOfParts>
    <vt:vector size="19" baseType="lpstr">
      <vt:lpstr>Arial</vt:lpstr>
      <vt:lpstr>Calibri</vt:lpstr>
      <vt:lpstr>Wingdings</vt:lpstr>
      <vt:lpstr>ki_mall_0 (2)</vt:lpstr>
      <vt:lpstr>1_ki_mall_0 (2)</vt:lpstr>
      <vt:lpstr>2_ki_mall_0 (2)</vt:lpstr>
      <vt:lpstr>3_ki_mall_0 (2)</vt:lpstr>
      <vt:lpstr>4_ki_mall_0 (2)</vt:lpstr>
      <vt:lpstr>5_ki_mall_0 (2)</vt:lpstr>
      <vt:lpstr>6_ki_mall_0 (2)</vt:lpstr>
      <vt:lpstr>7_ki_mall_0 (2)</vt:lpstr>
      <vt:lpstr>8_ki_mall_0 (2)</vt:lpstr>
      <vt:lpstr>9_ki_mall_0 (2)</vt:lpstr>
      <vt:lpstr>10_ki_mall_0 (2)</vt:lpstr>
      <vt:lpstr>11_ki_mall_0 (2)</vt:lpstr>
      <vt:lpstr>12_ki_mall_0 (2)</vt:lpstr>
      <vt:lpstr>13_ki_mall_0 (2)</vt:lpstr>
      <vt:lpstr>14_ki_mall_0 (2)</vt:lpstr>
      <vt:lpstr>PowerPoint-presentation</vt:lpstr>
    </vt:vector>
  </TitlesOfParts>
  <Company>Karolinska Institutet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Presentationens titel</dc:title>
  <dc:creator>Linda Morgan</dc:creator>
  <cp:lastModifiedBy>Christina Sundqvist (Sandström)</cp:lastModifiedBy>
  <cp:revision>793</cp:revision>
  <cp:lastPrinted>2014-12-17T22:24:22Z</cp:lastPrinted>
  <dcterms:created xsi:type="dcterms:W3CDTF">2013-06-27T08:46:17Z</dcterms:created>
  <dcterms:modified xsi:type="dcterms:W3CDTF">2021-05-18T08:20:51Z</dcterms:modified>
</cp:coreProperties>
</file>